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3.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6"/>
  </p:notesMasterIdLst>
  <p:sldIdLst>
    <p:sldId id="327" r:id="rId5"/>
    <p:sldId id="277" r:id="rId6"/>
    <p:sldId id="283" r:id="rId7"/>
    <p:sldId id="285" r:id="rId8"/>
    <p:sldId id="304" r:id="rId9"/>
    <p:sldId id="282" r:id="rId10"/>
    <p:sldId id="307" r:id="rId11"/>
    <p:sldId id="305" r:id="rId12"/>
    <p:sldId id="306" r:id="rId13"/>
    <p:sldId id="302" r:id="rId14"/>
    <p:sldId id="301" r:id="rId15"/>
    <p:sldId id="308" r:id="rId16"/>
    <p:sldId id="287" r:id="rId17"/>
    <p:sldId id="309" r:id="rId18"/>
    <p:sldId id="289" r:id="rId19"/>
    <p:sldId id="326" r:id="rId20"/>
    <p:sldId id="325" r:id="rId21"/>
    <p:sldId id="264" r:id="rId22"/>
    <p:sldId id="310" r:id="rId23"/>
    <p:sldId id="266" r:id="rId24"/>
    <p:sldId id="312" r:id="rId25"/>
    <p:sldId id="311" r:id="rId26"/>
    <p:sldId id="268" r:id="rId27"/>
    <p:sldId id="265" r:id="rId28"/>
    <p:sldId id="267" r:id="rId29"/>
    <p:sldId id="291" r:id="rId30"/>
    <p:sldId id="313" r:id="rId31"/>
    <p:sldId id="269" r:id="rId32"/>
    <p:sldId id="270" r:id="rId33"/>
    <p:sldId id="292" r:id="rId34"/>
    <p:sldId id="274" r:id="rId35"/>
    <p:sldId id="273" r:id="rId36"/>
    <p:sldId id="276" r:id="rId37"/>
    <p:sldId id="275" r:id="rId38"/>
    <p:sldId id="295" r:id="rId39"/>
    <p:sldId id="330" r:id="rId40"/>
    <p:sldId id="331" r:id="rId41"/>
    <p:sldId id="294" r:id="rId42"/>
    <p:sldId id="298" r:id="rId43"/>
    <p:sldId id="297" r:id="rId44"/>
    <p:sldId id="288" r:id="rId45"/>
    <p:sldId id="332" r:id="rId46"/>
    <p:sldId id="333" r:id="rId47"/>
    <p:sldId id="334" r:id="rId48"/>
    <p:sldId id="335" r:id="rId49"/>
    <p:sldId id="315" r:id="rId50"/>
    <p:sldId id="316" r:id="rId51"/>
    <p:sldId id="317" r:id="rId52"/>
    <p:sldId id="318" r:id="rId53"/>
    <p:sldId id="319" r:id="rId54"/>
    <p:sldId id="320" r:id="rId55"/>
    <p:sldId id="321" r:id="rId56"/>
    <p:sldId id="322" r:id="rId57"/>
    <p:sldId id="323" r:id="rId58"/>
    <p:sldId id="314" r:id="rId59"/>
    <p:sldId id="324" r:id="rId60"/>
    <p:sldId id="259" r:id="rId61"/>
    <p:sldId id="329" r:id="rId62"/>
    <p:sldId id="261" r:id="rId63"/>
    <p:sldId id="328" r:id="rId64"/>
    <p:sldId id="336" r:id="rId6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BFC3D6D8-0289-4458-96DD-DFA6BCC1206E}">
          <p14:sldIdLst>
            <p14:sldId id="327"/>
            <p14:sldId id="277"/>
            <p14:sldId id="283"/>
            <p14:sldId id="285"/>
            <p14:sldId id="304"/>
            <p14:sldId id="282"/>
            <p14:sldId id="307"/>
            <p14:sldId id="305"/>
            <p14:sldId id="306"/>
            <p14:sldId id="302"/>
            <p14:sldId id="301"/>
            <p14:sldId id="308"/>
            <p14:sldId id="287"/>
            <p14:sldId id="309"/>
            <p14:sldId id="289"/>
            <p14:sldId id="326"/>
            <p14:sldId id="325"/>
            <p14:sldId id="264"/>
            <p14:sldId id="310"/>
            <p14:sldId id="266"/>
            <p14:sldId id="312"/>
            <p14:sldId id="311"/>
            <p14:sldId id="268"/>
            <p14:sldId id="265"/>
            <p14:sldId id="267"/>
            <p14:sldId id="291"/>
            <p14:sldId id="313"/>
            <p14:sldId id="269"/>
            <p14:sldId id="270"/>
            <p14:sldId id="292"/>
            <p14:sldId id="274"/>
            <p14:sldId id="273"/>
            <p14:sldId id="276"/>
            <p14:sldId id="275"/>
            <p14:sldId id="295"/>
            <p14:sldId id="330"/>
            <p14:sldId id="331"/>
            <p14:sldId id="294"/>
            <p14:sldId id="298"/>
            <p14:sldId id="297"/>
            <p14:sldId id="288"/>
            <p14:sldId id="332"/>
            <p14:sldId id="333"/>
            <p14:sldId id="334"/>
            <p14:sldId id="335"/>
            <p14:sldId id="315"/>
            <p14:sldId id="316"/>
            <p14:sldId id="317"/>
            <p14:sldId id="318"/>
            <p14:sldId id="319"/>
            <p14:sldId id="320"/>
            <p14:sldId id="321"/>
            <p14:sldId id="322"/>
            <p14:sldId id="323"/>
            <p14:sldId id="314"/>
            <p14:sldId id="324"/>
            <p14:sldId id="259"/>
            <p14:sldId id="329"/>
            <p14:sldId id="261"/>
            <p14:sldId id="328"/>
            <p14:sldId id="33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B36C56-0792-48CF-A491-B8F59026487C}" v="1" dt="2025-12-12T20:44:45.0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9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16:31:09.8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27,'1'-1,"-1"0,1 0,-1 0,1 0,0 0,-1 0,1 0,0 0,0 0,0 0,0 0,0 0,0 0,0 0,0 1,0-1,0 0,0 1,0-1,0 1,1 0,-1-1,0 1,0 0,0-1,1 1,-1 0,2 0,43-4,-39 4,506-2,-260 4,-216 0,0 2,69 17,-10-2,-11-6,155 4,-188-17,-1 3,1 1,64 15,73 13,-144-25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2:23:47.513"/>
    </inkml:context>
    <inkml:brush xml:id="br0">
      <inkml:brushProperty name="width" value="0.035" units="cm"/>
      <inkml:brushProperty name="height" value="0.035" units="cm"/>
    </inkml:brush>
  </inkml:definitions>
  <inkml:trace contextRef="#ctx0" brushRef="#br0">0 0 24575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2:23:49.084"/>
    </inkml:context>
    <inkml:brush xml:id="br0">
      <inkml:brushProperty name="width" value="0.035" units="cm"/>
      <inkml:brushProperty name="height" value="0.035" units="cm"/>
    </inkml:brush>
  </inkml:definitions>
  <inkml:trace contextRef="#ctx0" brushRef="#br0">19 1 24575,'-3'0'0,"-4"0"0,-1 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2:23:49.875"/>
    </inkml:context>
    <inkml:brush xml:id="br0">
      <inkml:brushProperty name="width" value="0.035" units="cm"/>
      <inkml:brushProperty name="height" value="0.035" units="cm"/>
    </inkml:brush>
  </inkml:definitions>
  <inkml:trace contextRef="#ctx0" brushRef="#br0">0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2:23:50.142"/>
    </inkml:context>
    <inkml:brush xml:id="br0">
      <inkml:brushProperty name="width" value="0.035" units="cm"/>
      <inkml:brushProperty name="height" value="0.035" units="cm"/>
    </inkml:brush>
  </inkml:definitions>
  <inkml:trace contextRef="#ctx0" brushRef="#br0">3 0 24575,'-3'0'0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2:23:50.451"/>
    </inkml:context>
    <inkml:brush xml:id="br0">
      <inkml:brushProperty name="width" value="0.035" units="cm"/>
      <inkml:brushProperty name="height" value="0.035" units="cm"/>
    </inkml:brush>
  </inkml:definitions>
  <inkml:trace contextRef="#ctx0" brushRef="#br0">1 0 24575,'0'3'0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16:35:34.0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29,'64'0,"19"1,145-17,-151 8,0 3,134 9,-186-2,0 2,-1 1,31 10,16 4,121 26,-171-41,-1-1,40 2,-39-5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16:35:36.0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0,'13'4,"17"2,16-1,9 0,8-2,6-1,0-1,-8-1,-5 0,-8 0,-4 0,-5-1,0 1,-4 0,-2 0,-3 0,-6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2T16:53:26.4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0,'1084'0'0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2T16:53:32.9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956 102,'0'-3,"-1"1,1 0,-1 0,0 0,0 0,0 0,0 0,0 0,-1 0,1 1,0-1,-1 0,0 1,1-1,-1 1,0 0,0-1,1 1,-1 0,0 0,0 0,0 0,-5-1,-55-16,55 16,-66-13,-1 4,-99-4,-152 14,157 3,133-2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2T21:31:05.2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0,'23966'200'0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2T21:31:08.4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0 201 0,'21878'-201'0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2T21:31:11.8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0,'14814'0'0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1T22:22:44.505"/>
    </inkml:context>
    <inkml:brush xml:id="br0">
      <inkml:brushProperty name="width" value="0.035" units="cm"/>
      <inkml:brushProperty name="height" value="0.035" units="cm"/>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C57B588-C2BF-458F-A2E6-DB884BED1630}" type="datetimeFigureOut">
              <a:rPr lang="en-US" smtClean="0"/>
              <a:t>2/6/2026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253C0F0-B92D-44F7-898D-8EF9F6F05412}" type="slidenum">
              <a:rPr lang="en-US" smtClean="0"/>
              <a:t>‹#›</a:t>
            </a:fld>
            <a:endParaRPr lang="en-US" dirty="0"/>
          </a:p>
        </p:txBody>
      </p:sp>
    </p:spTree>
    <p:extLst>
      <p:ext uri="{BB962C8B-B14F-4D97-AF65-F5344CB8AC3E}">
        <p14:creationId xmlns:p14="http://schemas.microsoft.com/office/powerpoint/2010/main" val="1350696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53C0F0-B92D-44F7-898D-8EF9F6F05412}" type="slidenum">
              <a:rPr lang="en-US" smtClean="0"/>
              <a:t>8</a:t>
            </a:fld>
            <a:endParaRPr lang="en-US" dirty="0"/>
          </a:p>
        </p:txBody>
      </p:sp>
    </p:spTree>
    <p:extLst>
      <p:ext uri="{BB962C8B-B14F-4D97-AF65-F5344CB8AC3E}">
        <p14:creationId xmlns:p14="http://schemas.microsoft.com/office/powerpoint/2010/main" val="268192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For detailed instructions about enabling Okta please see our User Guide.  Also, note that Okta does not require downloading the App. Can verify by text message.</a:t>
            </a:r>
          </a:p>
        </p:txBody>
      </p:sp>
      <p:sp>
        <p:nvSpPr>
          <p:cNvPr id="4" name="Slide Number Placeholder 3"/>
          <p:cNvSpPr>
            <a:spLocks noGrp="1"/>
          </p:cNvSpPr>
          <p:nvPr>
            <p:ph type="sldNum" sz="quarter" idx="5"/>
          </p:nvPr>
        </p:nvSpPr>
        <p:spPr/>
        <p:txBody>
          <a:bodyPr/>
          <a:lstStyle/>
          <a:p>
            <a:fld id="{4253C0F0-B92D-44F7-898D-8EF9F6F05412}" type="slidenum">
              <a:rPr lang="en-US" smtClean="0"/>
              <a:t>14</a:t>
            </a:fld>
            <a:endParaRPr lang="en-US" dirty="0"/>
          </a:p>
        </p:txBody>
      </p:sp>
    </p:spTree>
    <p:extLst>
      <p:ext uri="{BB962C8B-B14F-4D97-AF65-F5344CB8AC3E}">
        <p14:creationId xmlns:p14="http://schemas.microsoft.com/office/powerpoint/2010/main" val="4286179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53C0F0-B92D-44F7-898D-8EF9F6F05412}" type="slidenum">
              <a:rPr lang="en-US" smtClean="0"/>
              <a:t>40</a:t>
            </a:fld>
            <a:endParaRPr lang="en-US" dirty="0"/>
          </a:p>
        </p:txBody>
      </p:sp>
    </p:spTree>
    <p:extLst>
      <p:ext uri="{BB962C8B-B14F-4D97-AF65-F5344CB8AC3E}">
        <p14:creationId xmlns:p14="http://schemas.microsoft.com/office/powerpoint/2010/main" val="2561810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868C-9391-8693-8585-7F41D8C2F2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5D469F-A5C0-0807-88A1-6E15CC9F30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134210-019F-D81F-CF97-B5A9B04F0366}"/>
              </a:ext>
            </a:extLst>
          </p:cNvPr>
          <p:cNvSpPr>
            <a:spLocks noGrp="1"/>
          </p:cNvSpPr>
          <p:nvPr>
            <p:ph type="dt" sz="half" idx="10"/>
          </p:nvPr>
        </p:nvSpPr>
        <p:spPr/>
        <p:txBody>
          <a:bodyPr/>
          <a:lstStyle/>
          <a:p>
            <a:fld id="{F5FB304F-F9A3-40BA-8D53-324C282C042F}" type="datetimeFigureOut">
              <a:rPr lang="en-US" smtClean="0"/>
              <a:t>2/6/2026</a:t>
            </a:fld>
            <a:endParaRPr lang="en-US" dirty="0"/>
          </a:p>
        </p:txBody>
      </p:sp>
      <p:sp>
        <p:nvSpPr>
          <p:cNvPr id="5" name="Footer Placeholder 4">
            <a:extLst>
              <a:ext uri="{FF2B5EF4-FFF2-40B4-BE49-F238E27FC236}">
                <a16:creationId xmlns:a16="http://schemas.microsoft.com/office/drawing/2014/main" id="{DEA09CAD-5FD8-6A95-C814-D40268F6B4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8911C8-0DD2-92D2-5C1B-642614143FB6}"/>
              </a:ext>
            </a:extLst>
          </p:cNvPr>
          <p:cNvSpPr>
            <a:spLocks noGrp="1"/>
          </p:cNvSpPr>
          <p:nvPr>
            <p:ph type="sldNum" sz="quarter" idx="12"/>
          </p:nvPr>
        </p:nvSpPr>
        <p:spPr/>
        <p:txBody>
          <a:bodyPr/>
          <a:lstStyle/>
          <a:p>
            <a:fld id="{9A5B628F-52E8-478E-982C-C9D6EF94DEB7}" type="slidenum">
              <a:rPr lang="en-US" smtClean="0"/>
              <a:t>‹#›</a:t>
            </a:fld>
            <a:endParaRPr lang="en-US" dirty="0"/>
          </a:p>
        </p:txBody>
      </p:sp>
    </p:spTree>
    <p:extLst>
      <p:ext uri="{BB962C8B-B14F-4D97-AF65-F5344CB8AC3E}">
        <p14:creationId xmlns:p14="http://schemas.microsoft.com/office/powerpoint/2010/main" val="2733115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E32E2-E4A9-CF20-9ACF-FEDD5287C1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0B50B9-922B-2A23-51D2-E6EEF30B0A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5DAA0C-75F9-A5EB-5F54-433235F21087}"/>
              </a:ext>
            </a:extLst>
          </p:cNvPr>
          <p:cNvSpPr>
            <a:spLocks noGrp="1"/>
          </p:cNvSpPr>
          <p:nvPr>
            <p:ph type="dt" sz="half" idx="10"/>
          </p:nvPr>
        </p:nvSpPr>
        <p:spPr/>
        <p:txBody>
          <a:bodyPr/>
          <a:lstStyle/>
          <a:p>
            <a:fld id="{F5FB304F-F9A3-40BA-8D53-324C282C042F}" type="datetimeFigureOut">
              <a:rPr lang="en-US" smtClean="0"/>
              <a:t>2/6/2026</a:t>
            </a:fld>
            <a:endParaRPr lang="en-US" dirty="0"/>
          </a:p>
        </p:txBody>
      </p:sp>
      <p:sp>
        <p:nvSpPr>
          <p:cNvPr id="5" name="Footer Placeholder 4">
            <a:extLst>
              <a:ext uri="{FF2B5EF4-FFF2-40B4-BE49-F238E27FC236}">
                <a16:creationId xmlns:a16="http://schemas.microsoft.com/office/drawing/2014/main" id="{87808A7E-D5A5-30D9-3110-C4B96D7477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FEB71B-7F49-039F-57C6-087F4100EE14}"/>
              </a:ext>
            </a:extLst>
          </p:cNvPr>
          <p:cNvSpPr>
            <a:spLocks noGrp="1"/>
          </p:cNvSpPr>
          <p:nvPr>
            <p:ph type="sldNum" sz="quarter" idx="12"/>
          </p:nvPr>
        </p:nvSpPr>
        <p:spPr/>
        <p:txBody>
          <a:bodyPr/>
          <a:lstStyle/>
          <a:p>
            <a:fld id="{9A5B628F-52E8-478E-982C-C9D6EF94DEB7}" type="slidenum">
              <a:rPr lang="en-US" smtClean="0"/>
              <a:t>‹#›</a:t>
            </a:fld>
            <a:endParaRPr lang="en-US" dirty="0"/>
          </a:p>
        </p:txBody>
      </p:sp>
    </p:spTree>
    <p:extLst>
      <p:ext uri="{BB962C8B-B14F-4D97-AF65-F5344CB8AC3E}">
        <p14:creationId xmlns:p14="http://schemas.microsoft.com/office/powerpoint/2010/main" val="1384530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D52974-854D-F986-FA22-63AE7CF47B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0D8EEC-8940-7641-87AE-667F572663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DF62C-88A9-0D77-C765-F4A7301DB3EE}"/>
              </a:ext>
            </a:extLst>
          </p:cNvPr>
          <p:cNvSpPr>
            <a:spLocks noGrp="1"/>
          </p:cNvSpPr>
          <p:nvPr>
            <p:ph type="dt" sz="half" idx="10"/>
          </p:nvPr>
        </p:nvSpPr>
        <p:spPr/>
        <p:txBody>
          <a:bodyPr/>
          <a:lstStyle/>
          <a:p>
            <a:fld id="{F5FB304F-F9A3-40BA-8D53-324C282C042F}" type="datetimeFigureOut">
              <a:rPr lang="en-US" smtClean="0"/>
              <a:t>2/6/2026</a:t>
            </a:fld>
            <a:endParaRPr lang="en-US" dirty="0"/>
          </a:p>
        </p:txBody>
      </p:sp>
      <p:sp>
        <p:nvSpPr>
          <p:cNvPr id="5" name="Footer Placeholder 4">
            <a:extLst>
              <a:ext uri="{FF2B5EF4-FFF2-40B4-BE49-F238E27FC236}">
                <a16:creationId xmlns:a16="http://schemas.microsoft.com/office/drawing/2014/main" id="{67F1B347-DAA0-7EAB-A855-62C4596A9F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AFA0C3-F896-E8F5-0CF5-E3293B79E0E4}"/>
              </a:ext>
            </a:extLst>
          </p:cNvPr>
          <p:cNvSpPr>
            <a:spLocks noGrp="1"/>
          </p:cNvSpPr>
          <p:nvPr>
            <p:ph type="sldNum" sz="quarter" idx="12"/>
          </p:nvPr>
        </p:nvSpPr>
        <p:spPr/>
        <p:txBody>
          <a:bodyPr/>
          <a:lstStyle/>
          <a:p>
            <a:fld id="{9A5B628F-52E8-478E-982C-C9D6EF94DEB7}" type="slidenum">
              <a:rPr lang="en-US" smtClean="0"/>
              <a:t>‹#›</a:t>
            </a:fld>
            <a:endParaRPr lang="en-US" dirty="0"/>
          </a:p>
        </p:txBody>
      </p:sp>
    </p:spTree>
    <p:extLst>
      <p:ext uri="{BB962C8B-B14F-4D97-AF65-F5344CB8AC3E}">
        <p14:creationId xmlns:p14="http://schemas.microsoft.com/office/powerpoint/2010/main" val="1996665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5856-8AA2-3C3E-AC83-3CF2AB51C8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76698C-3256-4E80-D784-CFC10620D0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929E6-3DEF-E013-A462-253D0D84C416}"/>
              </a:ext>
            </a:extLst>
          </p:cNvPr>
          <p:cNvSpPr>
            <a:spLocks noGrp="1"/>
          </p:cNvSpPr>
          <p:nvPr>
            <p:ph type="dt" sz="half" idx="10"/>
          </p:nvPr>
        </p:nvSpPr>
        <p:spPr/>
        <p:txBody>
          <a:bodyPr/>
          <a:lstStyle/>
          <a:p>
            <a:fld id="{F5FB304F-F9A3-40BA-8D53-324C282C042F}" type="datetimeFigureOut">
              <a:rPr lang="en-US" smtClean="0"/>
              <a:t>2/6/2026</a:t>
            </a:fld>
            <a:endParaRPr lang="en-US" dirty="0"/>
          </a:p>
        </p:txBody>
      </p:sp>
      <p:sp>
        <p:nvSpPr>
          <p:cNvPr id="5" name="Footer Placeholder 4">
            <a:extLst>
              <a:ext uri="{FF2B5EF4-FFF2-40B4-BE49-F238E27FC236}">
                <a16:creationId xmlns:a16="http://schemas.microsoft.com/office/drawing/2014/main" id="{A126EFA1-4C52-FA97-F7F3-FD1842AAC70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2BDF19-A79A-D9C4-68F7-BFE13F5CE58A}"/>
              </a:ext>
            </a:extLst>
          </p:cNvPr>
          <p:cNvSpPr>
            <a:spLocks noGrp="1"/>
          </p:cNvSpPr>
          <p:nvPr>
            <p:ph type="sldNum" sz="quarter" idx="12"/>
          </p:nvPr>
        </p:nvSpPr>
        <p:spPr/>
        <p:txBody>
          <a:bodyPr/>
          <a:lstStyle/>
          <a:p>
            <a:fld id="{9A5B628F-52E8-478E-982C-C9D6EF94DEB7}" type="slidenum">
              <a:rPr lang="en-US" smtClean="0"/>
              <a:t>‹#›</a:t>
            </a:fld>
            <a:endParaRPr lang="en-US" dirty="0"/>
          </a:p>
        </p:txBody>
      </p:sp>
    </p:spTree>
    <p:extLst>
      <p:ext uri="{BB962C8B-B14F-4D97-AF65-F5344CB8AC3E}">
        <p14:creationId xmlns:p14="http://schemas.microsoft.com/office/powerpoint/2010/main" val="3843902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071B2-978D-47B4-518A-9E89B24B5F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5236E2-EA2B-8E97-48B0-D8A5B04B815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62B95E-B431-6C25-ECA8-D4D280CEC784}"/>
              </a:ext>
            </a:extLst>
          </p:cNvPr>
          <p:cNvSpPr>
            <a:spLocks noGrp="1"/>
          </p:cNvSpPr>
          <p:nvPr>
            <p:ph type="dt" sz="half" idx="10"/>
          </p:nvPr>
        </p:nvSpPr>
        <p:spPr/>
        <p:txBody>
          <a:bodyPr/>
          <a:lstStyle/>
          <a:p>
            <a:fld id="{F5FB304F-F9A3-40BA-8D53-324C282C042F}" type="datetimeFigureOut">
              <a:rPr lang="en-US" smtClean="0"/>
              <a:t>2/6/2026</a:t>
            </a:fld>
            <a:endParaRPr lang="en-US" dirty="0"/>
          </a:p>
        </p:txBody>
      </p:sp>
      <p:sp>
        <p:nvSpPr>
          <p:cNvPr id="5" name="Footer Placeholder 4">
            <a:extLst>
              <a:ext uri="{FF2B5EF4-FFF2-40B4-BE49-F238E27FC236}">
                <a16:creationId xmlns:a16="http://schemas.microsoft.com/office/drawing/2014/main" id="{9C961EC6-8D51-E146-9909-DB8CC002E7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1AAA4F-6B91-BD7B-C890-B4C5BD166965}"/>
              </a:ext>
            </a:extLst>
          </p:cNvPr>
          <p:cNvSpPr>
            <a:spLocks noGrp="1"/>
          </p:cNvSpPr>
          <p:nvPr>
            <p:ph type="sldNum" sz="quarter" idx="12"/>
          </p:nvPr>
        </p:nvSpPr>
        <p:spPr/>
        <p:txBody>
          <a:bodyPr/>
          <a:lstStyle/>
          <a:p>
            <a:fld id="{9A5B628F-52E8-478E-982C-C9D6EF94DEB7}" type="slidenum">
              <a:rPr lang="en-US" smtClean="0"/>
              <a:t>‹#›</a:t>
            </a:fld>
            <a:endParaRPr lang="en-US" dirty="0"/>
          </a:p>
        </p:txBody>
      </p:sp>
    </p:spTree>
    <p:extLst>
      <p:ext uri="{BB962C8B-B14F-4D97-AF65-F5344CB8AC3E}">
        <p14:creationId xmlns:p14="http://schemas.microsoft.com/office/powerpoint/2010/main" val="3658190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12D0E-6F3D-28FF-32D4-5215CFAF41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BBA9B1-BC07-2BDE-A89D-38A53891FC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9A8193-B3BB-364B-FB4E-F17B30B123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802197-BF0F-FEFA-84A1-FC89C375813A}"/>
              </a:ext>
            </a:extLst>
          </p:cNvPr>
          <p:cNvSpPr>
            <a:spLocks noGrp="1"/>
          </p:cNvSpPr>
          <p:nvPr>
            <p:ph type="dt" sz="half" idx="10"/>
          </p:nvPr>
        </p:nvSpPr>
        <p:spPr/>
        <p:txBody>
          <a:bodyPr/>
          <a:lstStyle/>
          <a:p>
            <a:fld id="{F5FB304F-F9A3-40BA-8D53-324C282C042F}" type="datetimeFigureOut">
              <a:rPr lang="en-US" smtClean="0"/>
              <a:t>2/6/2026</a:t>
            </a:fld>
            <a:endParaRPr lang="en-US" dirty="0"/>
          </a:p>
        </p:txBody>
      </p:sp>
      <p:sp>
        <p:nvSpPr>
          <p:cNvPr id="6" name="Footer Placeholder 5">
            <a:extLst>
              <a:ext uri="{FF2B5EF4-FFF2-40B4-BE49-F238E27FC236}">
                <a16:creationId xmlns:a16="http://schemas.microsoft.com/office/drawing/2014/main" id="{29FBFEB8-22EB-DBCD-04C9-A41A959B17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924ED73-D7B1-78B4-AF42-8BFD44ADE278}"/>
              </a:ext>
            </a:extLst>
          </p:cNvPr>
          <p:cNvSpPr>
            <a:spLocks noGrp="1"/>
          </p:cNvSpPr>
          <p:nvPr>
            <p:ph type="sldNum" sz="quarter" idx="12"/>
          </p:nvPr>
        </p:nvSpPr>
        <p:spPr/>
        <p:txBody>
          <a:bodyPr/>
          <a:lstStyle/>
          <a:p>
            <a:fld id="{9A5B628F-52E8-478E-982C-C9D6EF94DEB7}" type="slidenum">
              <a:rPr lang="en-US" smtClean="0"/>
              <a:t>‹#›</a:t>
            </a:fld>
            <a:endParaRPr lang="en-US" dirty="0"/>
          </a:p>
        </p:txBody>
      </p:sp>
    </p:spTree>
    <p:extLst>
      <p:ext uri="{BB962C8B-B14F-4D97-AF65-F5344CB8AC3E}">
        <p14:creationId xmlns:p14="http://schemas.microsoft.com/office/powerpoint/2010/main" val="1407393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9953E-2225-2EFC-4232-9CBB6173C3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447139-4F96-C4AE-BFC8-2D8D9DE839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4DF79A-6353-68FC-D31D-B1F9CA7677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039D97-B86D-F6DA-CC4C-851E33B41B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44FA7D-3396-59CE-8153-99823A1923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A6961D-6CBF-4B2F-DF1E-AD782FE5C107}"/>
              </a:ext>
            </a:extLst>
          </p:cNvPr>
          <p:cNvSpPr>
            <a:spLocks noGrp="1"/>
          </p:cNvSpPr>
          <p:nvPr>
            <p:ph type="dt" sz="half" idx="10"/>
          </p:nvPr>
        </p:nvSpPr>
        <p:spPr/>
        <p:txBody>
          <a:bodyPr/>
          <a:lstStyle/>
          <a:p>
            <a:fld id="{F5FB304F-F9A3-40BA-8D53-324C282C042F}" type="datetimeFigureOut">
              <a:rPr lang="en-US" smtClean="0"/>
              <a:t>2/6/2026</a:t>
            </a:fld>
            <a:endParaRPr lang="en-US" dirty="0"/>
          </a:p>
        </p:txBody>
      </p:sp>
      <p:sp>
        <p:nvSpPr>
          <p:cNvPr id="8" name="Footer Placeholder 7">
            <a:extLst>
              <a:ext uri="{FF2B5EF4-FFF2-40B4-BE49-F238E27FC236}">
                <a16:creationId xmlns:a16="http://schemas.microsoft.com/office/drawing/2014/main" id="{F43F2AA1-F840-EF43-5F11-643FC07D9D5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F39909A-694B-923E-2C4A-ED0E1F2BF3C7}"/>
              </a:ext>
            </a:extLst>
          </p:cNvPr>
          <p:cNvSpPr>
            <a:spLocks noGrp="1"/>
          </p:cNvSpPr>
          <p:nvPr>
            <p:ph type="sldNum" sz="quarter" idx="12"/>
          </p:nvPr>
        </p:nvSpPr>
        <p:spPr/>
        <p:txBody>
          <a:bodyPr/>
          <a:lstStyle/>
          <a:p>
            <a:fld id="{9A5B628F-52E8-478E-982C-C9D6EF94DEB7}" type="slidenum">
              <a:rPr lang="en-US" smtClean="0"/>
              <a:t>‹#›</a:t>
            </a:fld>
            <a:endParaRPr lang="en-US" dirty="0"/>
          </a:p>
        </p:txBody>
      </p:sp>
    </p:spTree>
    <p:extLst>
      <p:ext uri="{BB962C8B-B14F-4D97-AF65-F5344CB8AC3E}">
        <p14:creationId xmlns:p14="http://schemas.microsoft.com/office/powerpoint/2010/main" val="3721845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AF01D-FA2B-323D-2B43-426388A96C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EFFF4B-DAAA-4635-2CF5-B9F2B73FD176}"/>
              </a:ext>
            </a:extLst>
          </p:cNvPr>
          <p:cNvSpPr>
            <a:spLocks noGrp="1"/>
          </p:cNvSpPr>
          <p:nvPr>
            <p:ph type="dt" sz="half" idx="10"/>
          </p:nvPr>
        </p:nvSpPr>
        <p:spPr/>
        <p:txBody>
          <a:bodyPr/>
          <a:lstStyle/>
          <a:p>
            <a:fld id="{F5FB304F-F9A3-40BA-8D53-324C282C042F}" type="datetimeFigureOut">
              <a:rPr lang="en-US" smtClean="0"/>
              <a:t>2/6/2026</a:t>
            </a:fld>
            <a:endParaRPr lang="en-US" dirty="0"/>
          </a:p>
        </p:txBody>
      </p:sp>
      <p:sp>
        <p:nvSpPr>
          <p:cNvPr id="4" name="Footer Placeholder 3">
            <a:extLst>
              <a:ext uri="{FF2B5EF4-FFF2-40B4-BE49-F238E27FC236}">
                <a16:creationId xmlns:a16="http://schemas.microsoft.com/office/drawing/2014/main" id="{B1033EE2-2CF7-5200-E085-B332CC9FA07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3039AD3-289C-7134-4DC2-C3E8EB0EC0F3}"/>
              </a:ext>
            </a:extLst>
          </p:cNvPr>
          <p:cNvSpPr>
            <a:spLocks noGrp="1"/>
          </p:cNvSpPr>
          <p:nvPr>
            <p:ph type="sldNum" sz="quarter" idx="12"/>
          </p:nvPr>
        </p:nvSpPr>
        <p:spPr/>
        <p:txBody>
          <a:bodyPr/>
          <a:lstStyle/>
          <a:p>
            <a:fld id="{9A5B628F-52E8-478E-982C-C9D6EF94DEB7}" type="slidenum">
              <a:rPr lang="en-US" smtClean="0"/>
              <a:t>‹#›</a:t>
            </a:fld>
            <a:endParaRPr lang="en-US" dirty="0"/>
          </a:p>
        </p:txBody>
      </p:sp>
    </p:spTree>
    <p:extLst>
      <p:ext uri="{BB962C8B-B14F-4D97-AF65-F5344CB8AC3E}">
        <p14:creationId xmlns:p14="http://schemas.microsoft.com/office/powerpoint/2010/main" val="2393343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E26E9D-9BE4-1811-833B-9E1656478287}"/>
              </a:ext>
            </a:extLst>
          </p:cNvPr>
          <p:cNvSpPr>
            <a:spLocks noGrp="1"/>
          </p:cNvSpPr>
          <p:nvPr>
            <p:ph type="dt" sz="half" idx="10"/>
          </p:nvPr>
        </p:nvSpPr>
        <p:spPr/>
        <p:txBody>
          <a:bodyPr/>
          <a:lstStyle/>
          <a:p>
            <a:fld id="{F5FB304F-F9A3-40BA-8D53-324C282C042F}" type="datetimeFigureOut">
              <a:rPr lang="en-US" smtClean="0"/>
              <a:t>2/6/2026</a:t>
            </a:fld>
            <a:endParaRPr lang="en-US" dirty="0"/>
          </a:p>
        </p:txBody>
      </p:sp>
      <p:sp>
        <p:nvSpPr>
          <p:cNvPr id="3" name="Footer Placeholder 2">
            <a:extLst>
              <a:ext uri="{FF2B5EF4-FFF2-40B4-BE49-F238E27FC236}">
                <a16:creationId xmlns:a16="http://schemas.microsoft.com/office/drawing/2014/main" id="{8F9C7149-0F7B-FCB4-BE60-1A8E331F1DA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B0F6B4C-505F-7508-2F55-B0061060F61F}"/>
              </a:ext>
            </a:extLst>
          </p:cNvPr>
          <p:cNvSpPr>
            <a:spLocks noGrp="1"/>
          </p:cNvSpPr>
          <p:nvPr>
            <p:ph type="sldNum" sz="quarter" idx="12"/>
          </p:nvPr>
        </p:nvSpPr>
        <p:spPr/>
        <p:txBody>
          <a:bodyPr/>
          <a:lstStyle/>
          <a:p>
            <a:fld id="{9A5B628F-52E8-478E-982C-C9D6EF94DEB7}" type="slidenum">
              <a:rPr lang="en-US" smtClean="0"/>
              <a:t>‹#›</a:t>
            </a:fld>
            <a:endParaRPr lang="en-US" dirty="0"/>
          </a:p>
        </p:txBody>
      </p:sp>
    </p:spTree>
    <p:extLst>
      <p:ext uri="{BB962C8B-B14F-4D97-AF65-F5344CB8AC3E}">
        <p14:creationId xmlns:p14="http://schemas.microsoft.com/office/powerpoint/2010/main" val="3075903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B28F-C691-472F-F66F-D642266FE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7FCCAA-8E2C-ADED-B0DE-DC94C847D5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A175C3-0AB2-0B54-EBEB-4146AE03FC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EE86DF-9FC2-B426-6E89-09D83F4898C8}"/>
              </a:ext>
            </a:extLst>
          </p:cNvPr>
          <p:cNvSpPr>
            <a:spLocks noGrp="1"/>
          </p:cNvSpPr>
          <p:nvPr>
            <p:ph type="dt" sz="half" idx="10"/>
          </p:nvPr>
        </p:nvSpPr>
        <p:spPr/>
        <p:txBody>
          <a:bodyPr/>
          <a:lstStyle/>
          <a:p>
            <a:fld id="{F5FB304F-F9A3-40BA-8D53-324C282C042F}" type="datetimeFigureOut">
              <a:rPr lang="en-US" smtClean="0"/>
              <a:t>2/6/2026</a:t>
            </a:fld>
            <a:endParaRPr lang="en-US" dirty="0"/>
          </a:p>
        </p:txBody>
      </p:sp>
      <p:sp>
        <p:nvSpPr>
          <p:cNvPr id="6" name="Footer Placeholder 5">
            <a:extLst>
              <a:ext uri="{FF2B5EF4-FFF2-40B4-BE49-F238E27FC236}">
                <a16:creationId xmlns:a16="http://schemas.microsoft.com/office/drawing/2014/main" id="{82407284-66EE-7630-39BD-72314144DF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7A9F803-EDE1-7B55-BFF8-08C6F3613A35}"/>
              </a:ext>
            </a:extLst>
          </p:cNvPr>
          <p:cNvSpPr>
            <a:spLocks noGrp="1"/>
          </p:cNvSpPr>
          <p:nvPr>
            <p:ph type="sldNum" sz="quarter" idx="12"/>
          </p:nvPr>
        </p:nvSpPr>
        <p:spPr/>
        <p:txBody>
          <a:bodyPr/>
          <a:lstStyle/>
          <a:p>
            <a:fld id="{9A5B628F-52E8-478E-982C-C9D6EF94DEB7}" type="slidenum">
              <a:rPr lang="en-US" smtClean="0"/>
              <a:t>‹#›</a:t>
            </a:fld>
            <a:endParaRPr lang="en-US" dirty="0"/>
          </a:p>
        </p:txBody>
      </p:sp>
    </p:spTree>
    <p:extLst>
      <p:ext uri="{BB962C8B-B14F-4D97-AF65-F5344CB8AC3E}">
        <p14:creationId xmlns:p14="http://schemas.microsoft.com/office/powerpoint/2010/main" val="3819965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5FE75-D592-4ADA-C540-A247F04D3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D50639-BB7B-535F-3FD9-DC314C1573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8A21294-E78B-AF36-58F2-BB9328AC2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8C9F4F-14B8-2463-8EE0-5D1BF5788384}"/>
              </a:ext>
            </a:extLst>
          </p:cNvPr>
          <p:cNvSpPr>
            <a:spLocks noGrp="1"/>
          </p:cNvSpPr>
          <p:nvPr>
            <p:ph type="dt" sz="half" idx="10"/>
          </p:nvPr>
        </p:nvSpPr>
        <p:spPr/>
        <p:txBody>
          <a:bodyPr/>
          <a:lstStyle/>
          <a:p>
            <a:fld id="{F5FB304F-F9A3-40BA-8D53-324C282C042F}" type="datetimeFigureOut">
              <a:rPr lang="en-US" smtClean="0"/>
              <a:t>2/6/2026</a:t>
            </a:fld>
            <a:endParaRPr lang="en-US" dirty="0"/>
          </a:p>
        </p:txBody>
      </p:sp>
      <p:sp>
        <p:nvSpPr>
          <p:cNvPr id="6" name="Footer Placeholder 5">
            <a:extLst>
              <a:ext uri="{FF2B5EF4-FFF2-40B4-BE49-F238E27FC236}">
                <a16:creationId xmlns:a16="http://schemas.microsoft.com/office/drawing/2014/main" id="{257187DA-FAF0-F461-8B3B-1297F674CA0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20771A5-BEF0-3B9A-17F0-B5AC22D17643}"/>
              </a:ext>
            </a:extLst>
          </p:cNvPr>
          <p:cNvSpPr>
            <a:spLocks noGrp="1"/>
          </p:cNvSpPr>
          <p:nvPr>
            <p:ph type="sldNum" sz="quarter" idx="12"/>
          </p:nvPr>
        </p:nvSpPr>
        <p:spPr/>
        <p:txBody>
          <a:bodyPr/>
          <a:lstStyle/>
          <a:p>
            <a:fld id="{9A5B628F-52E8-478E-982C-C9D6EF94DEB7}" type="slidenum">
              <a:rPr lang="en-US" smtClean="0"/>
              <a:t>‹#›</a:t>
            </a:fld>
            <a:endParaRPr lang="en-US" dirty="0"/>
          </a:p>
        </p:txBody>
      </p:sp>
    </p:spTree>
    <p:extLst>
      <p:ext uri="{BB962C8B-B14F-4D97-AF65-F5344CB8AC3E}">
        <p14:creationId xmlns:p14="http://schemas.microsoft.com/office/powerpoint/2010/main" val="2628333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0E6F76-2D56-50F8-8B5D-D4CA88C277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DD6D5-9E64-2ECC-132C-B3EFD75172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71AA4-196C-DCF1-0555-DFCB4E616A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FB304F-F9A3-40BA-8D53-324C282C042F}" type="datetimeFigureOut">
              <a:rPr lang="en-US" smtClean="0"/>
              <a:t>2/6/2026</a:t>
            </a:fld>
            <a:endParaRPr lang="en-US" dirty="0"/>
          </a:p>
        </p:txBody>
      </p:sp>
      <p:sp>
        <p:nvSpPr>
          <p:cNvPr id="5" name="Footer Placeholder 4">
            <a:extLst>
              <a:ext uri="{FF2B5EF4-FFF2-40B4-BE49-F238E27FC236}">
                <a16:creationId xmlns:a16="http://schemas.microsoft.com/office/drawing/2014/main" id="{B7513BD4-8D5E-FA96-CF38-7B88F202B9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7C7AE94E-199C-FF4B-9FC6-EF34FB898C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5B628F-52E8-478E-982C-C9D6EF94DEB7}" type="slidenum">
              <a:rPr lang="en-US" smtClean="0"/>
              <a:t>‹#›</a:t>
            </a:fld>
            <a:endParaRPr lang="en-US" dirty="0"/>
          </a:p>
        </p:txBody>
      </p:sp>
    </p:spTree>
    <p:extLst>
      <p:ext uri="{BB962C8B-B14F-4D97-AF65-F5344CB8AC3E}">
        <p14:creationId xmlns:p14="http://schemas.microsoft.com/office/powerpoint/2010/main" val="3379503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24.png"/><Relationship Id="rId4" Type="http://schemas.openxmlformats.org/officeDocument/2006/relationships/customXml" Target="../ink/ink1.xml"/><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customXml" Target="../ink/ink5.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ustomXml" Target="../ink/ink7.xml"/><Relationship Id="rId5" Type="http://schemas.openxmlformats.org/officeDocument/2006/relationships/image" Target="../media/image41.png"/><Relationship Id="rId4" Type="http://schemas.openxmlformats.org/officeDocument/2006/relationships/customXml" Target="../ink/ink6.xml"/><Relationship Id="rId9"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63.png"/><Relationship Id="rId7" Type="http://schemas.openxmlformats.org/officeDocument/2006/relationships/customXml" Target="../ink/ink11.xml"/><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customXml" Target="../ink/ink10.xml"/><Relationship Id="rId11" Type="http://schemas.openxmlformats.org/officeDocument/2006/relationships/customXml" Target="../ink/ink14.xml"/><Relationship Id="rId5" Type="http://schemas.openxmlformats.org/officeDocument/2006/relationships/image" Target="../media/image490.png"/><Relationship Id="rId10" Type="http://schemas.openxmlformats.org/officeDocument/2006/relationships/customXml" Target="../ink/ink13.xml"/><Relationship Id="rId4" Type="http://schemas.openxmlformats.org/officeDocument/2006/relationships/customXml" Target="../ink/ink9.xml"/><Relationship Id="rId9" Type="http://schemas.openxmlformats.org/officeDocument/2006/relationships/customXml" Target="../ink/ink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606579-AFF4-9CB5-A214-73366F43F3A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05F8FA0-6FEE-83F4-0204-8AFFCD009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3A80FB9-792D-66F8-B7D8-25EA14A0C0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6693A7A-8487-72A5-78A9-36CD039A5E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AC25702-77DD-4808-2C1F-6DD5D7D15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C61881-C866-346C-4A8F-871459973F78}"/>
              </a:ext>
            </a:extLst>
          </p:cNvPr>
          <p:cNvSpPr txBox="1">
            <a:spLocks/>
          </p:cNvSpPr>
          <p:nvPr/>
        </p:nvSpPr>
        <p:spPr>
          <a:xfrm>
            <a:off x="1524000" y="1122363"/>
            <a:ext cx="9144000" cy="2387600"/>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0" dirty="0">
                <a:solidFill>
                  <a:schemeClr val="bg1"/>
                </a:solidFill>
                <a:latin typeface="Palace Script MT" panose="030303020206070C0B05" pitchFamily="66" charset="0"/>
                <a:cs typeface="Dreaming Outloud Script Pro" panose="020F0502020204030204" pitchFamily="66" charset="0"/>
              </a:rPr>
              <a:t>    Introducing</a:t>
            </a:r>
            <a:r>
              <a:rPr lang="en-US" sz="9600" dirty="0">
                <a:solidFill>
                  <a:schemeClr val="bg1"/>
                </a:solidFill>
                <a:latin typeface="Palace Script MT" panose="030303020206070C0B05" pitchFamily="66" charset="0"/>
                <a:cs typeface="Dreaming Outloud Script Pro" panose="020F0502020204030204" pitchFamily="66" charset="0"/>
              </a:rPr>
              <a:t> </a:t>
            </a:r>
          </a:p>
        </p:txBody>
      </p:sp>
    </p:spTree>
    <p:extLst>
      <p:ext uri="{BB962C8B-B14F-4D97-AF65-F5344CB8AC3E}">
        <p14:creationId xmlns:p14="http://schemas.microsoft.com/office/powerpoint/2010/main" val="24482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E3B7A8-6F78-70C8-F74E-31572FBC4436}"/>
              </a:ext>
            </a:extLst>
          </p:cNvPr>
          <p:cNvPicPr>
            <a:picLocks noChangeAspect="1"/>
          </p:cNvPicPr>
          <p:nvPr/>
        </p:nvPicPr>
        <p:blipFill>
          <a:blip r:embed="rId2"/>
          <a:stretch>
            <a:fillRect/>
          </a:stretch>
        </p:blipFill>
        <p:spPr>
          <a:xfrm>
            <a:off x="0" y="127000"/>
            <a:ext cx="12192000" cy="6604000"/>
          </a:xfrm>
          <a:prstGeom prst="rect">
            <a:avLst/>
          </a:prstGeom>
        </p:spPr>
      </p:pic>
      <p:sp>
        <p:nvSpPr>
          <p:cNvPr id="4" name="Oval 3">
            <a:extLst>
              <a:ext uri="{FF2B5EF4-FFF2-40B4-BE49-F238E27FC236}">
                <a16:creationId xmlns:a16="http://schemas.microsoft.com/office/drawing/2014/main" id="{9A0F532A-888F-216D-5251-728E03C23D53}"/>
              </a:ext>
            </a:extLst>
          </p:cNvPr>
          <p:cNvSpPr/>
          <p:nvPr/>
        </p:nvSpPr>
        <p:spPr>
          <a:xfrm>
            <a:off x="6971168" y="3259248"/>
            <a:ext cx="3132499" cy="1249163"/>
          </a:xfrm>
          <a:prstGeom prst="ellipse">
            <a:avLst/>
          </a:prstGeom>
          <a:noFill/>
          <a:ln>
            <a:solidFill>
              <a:srgbClr val="FF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921F0FF8-EB09-17CB-982B-CC77C49A7C87}"/>
              </a:ext>
            </a:extLst>
          </p:cNvPr>
          <p:cNvSpPr/>
          <p:nvPr/>
        </p:nvSpPr>
        <p:spPr>
          <a:xfrm>
            <a:off x="8117767" y="2552426"/>
            <a:ext cx="638106" cy="23682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1417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03D92F-0856-C529-C611-1EFC106E6A6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37193CF-9751-B6BE-62A9-3915C70C37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BEC4351-BEE7-9977-6980-79A4D69BD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DF30595-7E62-509B-CE0B-3FCF4072D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6A37D10-A8E3-9A21-F5EC-1AE74D84AC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AF80F6F5-5FD7-D5B3-4DB7-82C9B1F3E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9FF991-100F-995A-9C9C-286DD9B86723}"/>
              </a:ext>
            </a:extLst>
          </p:cNvPr>
          <p:cNvSpPr>
            <a:spLocks noGrp="1"/>
          </p:cNvSpPr>
          <p:nvPr>
            <p:ph type="title"/>
          </p:nvPr>
        </p:nvSpPr>
        <p:spPr>
          <a:xfrm>
            <a:off x="2018498" y="924578"/>
            <a:ext cx="6596245" cy="3763649"/>
          </a:xfrm>
        </p:spPr>
        <p:txBody>
          <a:bodyPr vert="horz" lIns="91440" tIns="45720" rIns="91440" bIns="45720" rtlCol="0" anchor="b">
            <a:normAutofit/>
          </a:bodyPr>
          <a:lstStyle/>
          <a:p>
            <a:pPr algn="r"/>
            <a:r>
              <a:rPr lang="en-US" kern="1200" dirty="0">
                <a:solidFill>
                  <a:srgbClr val="FFFFFF"/>
                </a:solidFill>
                <a:latin typeface="+mj-lt"/>
                <a:ea typeface="+mj-ea"/>
                <a:cs typeface="+mj-cs"/>
              </a:rPr>
              <a:t>Create an Account</a:t>
            </a:r>
          </a:p>
        </p:txBody>
      </p:sp>
      <p:sp>
        <p:nvSpPr>
          <p:cNvPr id="18" name="Rectangle 17">
            <a:extLst>
              <a:ext uri="{FF2B5EF4-FFF2-40B4-BE49-F238E27FC236}">
                <a16:creationId xmlns:a16="http://schemas.microsoft.com/office/drawing/2014/main" id="{E26560D8-FF9D-468F-7CAE-A58BA2CD8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6BF1657-D47B-E798-2545-E801E4847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2479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A8ADCB-9306-F65B-7B89-D3CC5A4FF51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3F14BA-864C-D660-F77B-EDDCC685A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8FF312-B050-0C2B-ADB3-F4575BDFE4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4A82D07-9C86-B78A-5FA3-8159BE208B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2CF25B6-62E7-AE29-6B24-4ABB5BD06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BBD1536B-9458-B7FC-FB5E-A5FECFBD32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F399D9-8A0B-1D94-A296-7674767E9083}"/>
              </a:ext>
            </a:extLst>
          </p:cNvPr>
          <p:cNvSpPr>
            <a:spLocks noGrp="1"/>
          </p:cNvSpPr>
          <p:nvPr>
            <p:ph type="title"/>
          </p:nvPr>
        </p:nvSpPr>
        <p:spPr>
          <a:xfrm>
            <a:off x="2018498" y="924578"/>
            <a:ext cx="6596245" cy="3763649"/>
          </a:xfrm>
        </p:spPr>
        <p:txBody>
          <a:bodyPr vert="horz" lIns="91440" tIns="45720" rIns="91440" bIns="45720" rtlCol="0" anchor="b">
            <a:normAutofit/>
          </a:bodyPr>
          <a:lstStyle/>
          <a:p>
            <a:pPr algn="r"/>
            <a:r>
              <a:rPr lang="en-US" kern="1200" dirty="0">
                <a:solidFill>
                  <a:srgbClr val="FFFFFF"/>
                </a:solidFill>
                <a:latin typeface="+mj-lt"/>
                <a:ea typeface="+mj-ea"/>
                <a:cs typeface="+mj-cs"/>
              </a:rPr>
              <a:t>Creating an account</a:t>
            </a:r>
          </a:p>
        </p:txBody>
      </p:sp>
      <p:sp>
        <p:nvSpPr>
          <p:cNvPr id="18" name="Rectangle 17">
            <a:extLst>
              <a:ext uri="{FF2B5EF4-FFF2-40B4-BE49-F238E27FC236}">
                <a16:creationId xmlns:a16="http://schemas.microsoft.com/office/drawing/2014/main" id="{EE602908-797B-E37E-CA57-0847C73F32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34A57F7A-1C22-633A-8892-596CB81F5917}"/>
              </a:ext>
            </a:extLst>
          </p:cNvPr>
          <p:cNvSpPr>
            <a:spLocks noGrp="1"/>
          </p:cNvSpPr>
          <p:nvPr>
            <p:ph type="body" idx="1"/>
          </p:nvPr>
        </p:nvSpPr>
        <p:spPr>
          <a:xfrm>
            <a:off x="4775000" y="5283391"/>
            <a:ext cx="4432795" cy="1057241"/>
          </a:xfrm>
        </p:spPr>
        <p:txBody>
          <a:bodyPr vert="horz" lIns="91440" tIns="45720" rIns="91440" bIns="45720" rtlCol="0">
            <a:normAutofit/>
          </a:bodyPr>
          <a:lstStyle/>
          <a:p>
            <a:pPr algn="r"/>
            <a:endParaRPr lang="en-US" sz="2400" kern="1200" dirty="0">
              <a:solidFill>
                <a:srgbClr val="FFFFFF"/>
              </a:solidFill>
              <a:latin typeface="+mn-lt"/>
              <a:ea typeface="+mn-ea"/>
              <a:cs typeface="+mn-cs"/>
            </a:endParaRPr>
          </a:p>
        </p:txBody>
      </p:sp>
      <p:sp>
        <p:nvSpPr>
          <p:cNvPr id="20" name="Rectangle 19">
            <a:extLst>
              <a:ext uri="{FF2B5EF4-FFF2-40B4-BE49-F238E27FC236}">
                <a16:creationId xmlns:a16="http://schemas.microsoft.com/office/drawing/2014/main" id="{B4AD64DD-1C58-EB17-4124-371178FB8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E04D1C5-05D5-E6E6-063E-B478190030CA}"/>
              </a:ext>
            </a:extLst>
          </p:cNvPr>
          <p:cNvPicPr>
            <a:picLocks noChangeAspect="1"/>
          </p:cNvPicPr>
          <p:nvPr/>
        </p:nvPicPr>
        <p:blipFill>
          <a:blip r:embed="rId2"/>
          <a:srcRect t="6899" r="626"/>
          <a:stretch>
            <a:fillRect/>
          </a:stretch>
        </p:blipFill>
        <p:spPr>
          <a:xfrm>
            <a:off x="0" y="190500"/>
            <a:ext cx="12192000" cy="6477000"/>
          </a:xfrm>
          <a:prstGeom prst="rect">
            <a:avLst/>
          </a:prstGeom>
        </p:spPr>
      </p:pic>
    </p:spTree>
    <p:extLst>
      <p:ext uri="{BB962C8B-B14F-4D97-AF65-F5344CB8AC3E}">
        <p14:creationId xmlns:p14="http://schemas.microsoft.com/office/powerpoint/2010/main" val="3370636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1D5EB53-F773-6A43-B544-1AA950FEBDD7}"/>
              </a:ext>
            </a:extLst>
          </p:cNvPr>
          <p:cNvPicPr>
            <a:picLocks noChangeAspect="1"/>
          </p:cNvPicPr>
          <p:nvPr/>
        </p:nvPicPr>
        <p:blipFill>
          <a:blip r:embed="rId2"/>
          <a:stretch>
            <a:fillRect/>
          </a:stretch>
        </p:blipFill>
        <p:spPr>
          <a:xfrm>
            <a:off x="1883228" y="87085"/>
            <a:ext cx="7957457" cy="6509657"/>
          </a:xfrm>
          <a:prstGeom prst="rect">
            <a:avLst/>
          </a:prstGeom>
        </p:spPr>
      </p:pic>
    </p:spTree>
    <p:extLst>
      <p:ext uri="{BB962C8B-B14F-4D97-AF65-F5344CB8AC3E}">
        <p14:creationId xmlns:p14="http://schemas.microsoft.com/office/powerpoint/2010/main" val="1655467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198CAC-7BD2-B12F-1459-4A9E9C47B04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425BC5-BD81-01D0-6A62-94C97AE24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12E9923-D356-8F31-8D2E-FB4892721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3873EB4-C49E-F232-C5E0-044CC1070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4319D8C-5167-E2B3-8C38-8BA2D668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FAC5D736-0E29-A4CE-BB0F-EAB411305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D2C320-FFA3-EFA5-3D87-28E2CD0CC5F5}"/>
              </a:ext>
            </a:extLst>
          </p:cNvPr>
          <p:cNvSpPr>
            <a:spLocks noGrp="1"/>
          </p:cNvSpPr>
          <p:nvPr>
            <p:ph type="title"/>
          </p:nvPr>
        </p:nvSpPr>
        <p:spPr>
          <a:xfrm>
            <a:off x="2018498" y="924578"/>
            <a:ext cx="6596245" cy="3763649"/>
          </a:xfrm>
        </p:spPr>
        <p:txBody>
          <a:bodyPr vert="horz" lIns="91440" tIns="45720" rIns="91440" bIns="45720" rtlCol="0" anchor="b">
            <a:normAutofit/>
          </a:bodyPr>
          <a:lstStyle/>
          <a:p>
            <a:pPr algn="r"/>
            <a:r>
              <a:rPr lang="en-US" kern="1200" dirty="0">
                <a:solidFill>
                  <a:srgbClr val="FFFFFF"/>
                </a:solidFill>
                <a:latin typeface="+mj-lt"/>
                <a:ea typeface="+mj-ea"/>
                <a:cs typeface="+mj-cs"/>
              </a:rPr>
              <a:t>Creating an account</a:t>
            </a:r>
          </a:p>
        </p:txBody>
      </p:sp>
      <p:sp>
        <p:nvSpPr>
          <p:cNvPr id="18" name="Rectangle 17">
            <a:extLst>
              <a:ext uri="{FF2B5EF4-FFF2-40B4-BE49-F238E27FC236}">
                <a16:creationId xmlns:a16="http://schemas.microsoft.com/office/drawing/2014/main" id="{2D52F2D5-0A6E-9064-EE66-76675E1C0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D6905EB7-A292-A645-9131-772B3DC20F6E}"/>
              </a:ext>
            </a:extLst>
          </p:cNvPr>
          <p:cNvSpPr>
            <a:spLocks noGrp="1"/>
          </p:cNvSpPr>
          <p:nvPr>
            <p:ph type="body" idx="1"/>
          </p:nvPr>
        </p:nvSpPr>
        <p:spPr>
          <a:xfrm>
            <a:off x="4775000" y="5283391"/>
            <a:ext cx="4432795" cy="1057241"/>
          </a:xfrm>
        </p:spPr>
        <p:txBody>
          <a:bodyPr vert="horz" lIns="91440" tIns="45720" rIns="91440" bIns="45720" rtlCol="0">
            <a:normAutofit/>
          </a:bodyPr>
          <a:lstStyle/>
          <a:p>
            <a:pPr algn="r"/>
            <a:endParaRPr lang="en-US" sz="2400" kern="1200" dirty="0">
              <a:solidFill>
                <a:srgbClr val="FFFFFF"/>
              </a:solidFill>
              <a:latin typeface="+mn-lt"/>
              <a:ea typeface="+mn-ea"/>
              <a:cs typeface="+mn-cs"/>
            </a:endParaRPr>
          </a:p>
        </p:txBody>
      </p:sp>
      <p:sp>
        <p:nvSpPr>
          <p:cNvPr id="20" name="Rectangle 19">
            <a:extLst>
              <a:ext uri="{FF2B5EF4-FFF2-40B4-BE49-F238E27FC236}">
                <a16:creationId xmlns:a16="http://schemas.microsoft.com/office/drawing/2014/main" id="{D2A8EF7E-07E6-1A47-4059-7053CDF5A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0239223-664C-A216-7C04-08C88FAA3BB8}"/>
              </a:ext>
            </a:extLst>
          </p:cNvPr>
          <p:cNvPicPr>
            <a:picLocks noChangeAspect="1"/>
          </p:cNvPicPr>
          <p:nvPr/>
        </p:nvPicPr>
        <p:blipFill>
          <a:blip r:embed="rId3"/>
          <a:stretch>
            <a:fillRect/>
          </a:stretch>
        </p:blipFill>
        <p:spPr>
          <a:xfrm>
            <a:off x="22233" y="661308"/>
            <a:ext cx="12192000" cy="5770113"/>
          </a:xfrm>
          <a:prstGeom prst="rect">
            <a:avLst/>
          </a:prstGeom>
        </p:spPr>
      </p:pic>
      <p:sp>
        <p:nvSpPr>
          <p:cNvPr id="6" name="Oval 5">
            <a:extLst>
              <a:ext uri="{FF2B5EF4-FFF2-40B4-BE49-F238E27FC236}">
                <a16:creationId xmlns:a16="http://schemas.microsoft.com/office/drawing/2014/main" id="{A9BBDC7E-B625-5EDB-6612-3A325AFB49CE}"/>
              </a:ext>
            </a:extLst>
          </p:cNvPr>
          <p:cNvSpPr/>
          <p:nvPr/>
        </p:nvSpPr>
        <p:spPr>
          <a:xfrm>
            <a:off x="5605849" y="4420696"/>
            <a:ext cx="1373852" cy="35505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5577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AB27FB6-589C-365B-858E-3DD1A4462E53}"/>
              </a:ext>
            </a:extLst>
          </p:cNvPr>
          <p:cNvSpPr>
            <a:spLocks noGrp="1"/>
          </p:cNvSpPr>
          <p:nvPr>
            <p:ph type="title"/>
          </p:nvPr>
        </p:nvSpPr>
        <p:spPr>
          <a:xfrm>
            <a:off x="2026693" y="1030406"/>
            <a:ext cx="8147713" cy="3081242"/>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Begin a New Initial Registration</a:t>
            </a:r>
          </a:p>
        </p:txBody>
      </p:sp>
      <p:pic>
        <p:nvPicPr>
          <p:cNvPr id="4" name="Picture 3">
            <a:extLst>
              <a:ext uri="{FF2B5EF4-FFF2-40B4-BE49-F238E27FC236}">
                <a16:creationId xmlns:a16="http://schemas.microsoft.com/office/drawing/2014/main" id="{FC0D45A2-4610-B747-9955-2A6B08BE6549}"/>
              </a:ext>
            </a:extLst>
          </p:cNvPr>
          <p:cNvPicPr>
            <a:picLocks noChangeAspect="1"/>
          </p:cNvPicPr>
          <p:nvPr/>
        </p:nvPicPr>
        <p:blipFill>
          <a:blip r:embed="rId2"/>
          <a:stretch>
            <a:fillRect/>
          </a:stretch>
        </p:blipFill>
        <p:spPr>
          <a:xfrm>
            <a:off x="107197" y="455421"/>
            <a:ext cx="11729603" cy="6353535"/>
          </a:xfrm>
          <a:prstGeom prst="rect">
            <a:avLst/>
          </a:prstGeom>
          <a:noFill/>
          <a:ln>
            <a:solidFill>
              <a:srgbClr val="C00000"/>
            </a:solidFill>
          </a:ln>
        </p:spPr>
      </p:pic>
      <p:sp>
        <p:nvSpPr>
          <p:cNvPr id="6" name="Oval 5">
            <a:extLst>
              <a:ext uri="{FF2B5EF4-FFF2-40B4-BE49-F238E27FC236}">
                <a16:creationId xmlns:a16="http://schemas.microsoft.com/office/drawing/2014/main" id="{52A4E020-4902-94BC-EB5C-8BFEC4AA27C0}"/>
              </a:ext>
            </a:extLst>
          </p:cNvPr>
          <p:cNvSpPr/>
          <p:nvPr/>
        </p:nvSpPr>
        <p:spPr>
          <a:xfrm>
            <a:off x="3901001" y="3045807"/>
            <a:ext cx="1019655" cy="38319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139546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0F4810-B10B-B652-5FA3-03DB31FD307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D7090E-79D4-DAFF-7934-658F7E36D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872E937-5123-47F9-E0D2-B854C8277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D5F0E93-4A52-CE63-7CF8-E1EB6E56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08FB000-A1F2-7D2E-08DE-C2ECCA894B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BC1AD46-6DE9-D03A-6BF7-FE7CEAB61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C897088-6986-5D4E-7CE1-471E714A6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A258D86-109E-81CE-96B3-4DE4D0BD7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5605144-D969-64B2-4465-6376C0F2BF71}"/>
              </a:ext>
            </a:extLst>
          </p:cNvPr>
          <p:cNvSpPr>
            <a:spLocks noGrp="1"/>
          </p:cNvSpPr>
          <p:nvPr>
            <p:ph type="title"/>
          </p:nvPr>
        </p:nvSpPr>
        <p:spPr>
          <a:xfrm>
            <a:off x="2026693" y="1030406"/>
            <a:ext cx="8147713" cy="3081242"/>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Begin a New Initial Registration</a:t>
            </a:r>
          </a:p>
        </p:txBody>
      </p:sp>
    </p:spTree>
    <p:extLst>
      <p:ext uri="{BB962C8B-B14F-4D97-AF65-F5344CB8AC3E}">
        <p14:creationId xmlns:p14="http://schemas.microsoft.com/office/powerpoint/2010/main" val="3225448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B5AB64-0918-F6A8-DEA1-337965944C9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D5501EE-13E7-D1CD-B779-6CF615835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A07FC73-B8E3-86FF-83A7-ACE39DB1F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2E26B34-A67B-9D1D-31EF-1CE3EF677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AAE06B9-E3B7-870D-1B2A-8B79237AF8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3C6B213-5590-DDBB-0DCA-CDF0107D6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E400F59-F186-8275-5ED1-9A16D641F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63031423-833D-075F-CD72-42E9095A0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32F9291B-5A92-F0FD-6450-B4F1BC20A555}"/>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CC2B4DDD-AF0D-1AEE-8F0D-BC002B441DC3}"/>
              </a:ext>
            </a:extLst>
          </p:cNvPr>
          <p:cNvPicPr>
            <a:picLocks noChangeAspect="1"/>
          </p:cNvPicPr>
          <p:nvPr/>
        </p:nvPicPr>
        <p:blipFill>
          <a:blip r:embed="rId2"/>
          <a:stretch>
            <a:fillRect/>
          </a:stretch>
        </p:blipFill>
        <p:spPr>
          <a:xfrm>
            <a:off x="-17022" y="134156"/>
            <a:ext cx="12192000" cy="6134259"/>
          </a:xfrm>
          <a:prstGeom prst="rect">
            <a:avLst/>
          </a:prstGeom>
        </p:spPr>
      </p:pic>
      <p:sp>
        <p:nvSpPr>
          <p:cNvPr id="6" name="Oval 5">
            <a:extLst>
              <a:ext uri="{FF2B5EF4-FFF2-40B4-BE49-F238E27FC236}">
                <a16:creationId xmlns:a16="http://schemas.microsoft.com/office/drawing/2014/main" id="{A89DB37E-F69A-E880-E486-32A578B9107B}"/>
              </a:ext>
            </a:extLst>
          </p:cNvPr>
          <p:cNvSpPr/>
          <p:nvPr/>
        </p:nvSpPr>
        <p:spPr>
          <a:xfrm>
            <a:off x="3910531" y="1414056"/>
            <a:ext cx="1169581" cy="5635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21338B55-9B31-7C0D-38F8-869611B44D80}"/>
              </a:ext>
            </a:extLst>
          </p:cNvPr>
          <p:cNvCxnSpPr>
            <a:cxnSpLocks/>
          </p:cNvCxnSpPr>
          <p:nvPr/>
        </p:nvCxnSpPr>
        <p:spPr>
          <a:xfrm flipH="1">
            <a:off x="3671213" y="1977581"/>
            <a:ext cx="519239" cy="49590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3705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8DB78E3-42EE-6A6E-31AF-D206C30B4377}"/>
              </a:ext>
            </a:extLst>
          </p:cNvPr>
          <p:cNvPicPr>
            <a:picLocks noChangeAspect="1"/>
          </p:cNvPicPr>
          <p:nvPr/>
        </p:nvPicPr>
        <p:blipFill>
          <a:blip r:embed="rId2"/>
          <a:stretch>
            <a:fillRect/>
          </a:stretch>
        </p:blipFill>
        <p:spPr>
          <a:xfrm>
            <a:off x="0" y="543943"/>
            <a:ext cx="12192000" cy="5770113"/>
          </a:xfrm>
          <a:prstGeom prst="rect">
            <a:avLst/>
          </a:prstGeom>
        </p:spPr>
      </p:pic>
    </p:spTree>
    <p:extLst>
      <p:ext uri="{BB962C8B-B14F-4D97-AF65-F5344CB8AC3E}">
        <p14:creationId xmlns:p14="http://schemas.microsoft.com/office/powerpoint/2010/main" val="807313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AAE250-97ED-1D4E-7EF5-210A8873C3E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31C8A2-BAE2-6D04-4BD2-1121F6A9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03A68F9-84B4-508B-8258-FBA3283BE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85A314D-8277-7C5A-50AB-6EF66A475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1DC7BF2-E1A0-A0E9-9FFA-5AEF3A35D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8FBE9F3-0B89-7A33-0DDC-6E87FE667794}"/>
              </a:ext>
            </a:extLst>
          </p:cNvPr>
          <p:cNvPicPr>
            <a:picLocks noChangeAspect="1"/>
          </p:cNvPicPr>
          <p:nvPr/>
        </p:nvPicPr>
        <p:blipFill>
          <a:blip r:embed="rId2"/>
          <a:stretch>
            <a:fillRect/>
          </a:stretch>
        </p:blipFill>
        <p:spPr>
          <a:xfrm>
            <a:off x="0" y="543943"/>
            <a:ext cx="12192000" cy="5770113"/>
          </a:xfrm>
          <a:prstGeom prst="rect">
            <a:avLst/>
          </a:prstGeom>
        </p:spPr>
      </p:pic>
    </p:spTree>
    <p:extLst>
      <p:ext uri="{BB962C8B-B14F-4D97-AF65-F5344CB8AC3E}">
        <p14:creationId xmlns:p14="http://schemas.microsoft.com/office/powerpoint/2010/main" val="4170688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659D85-F943-6024-E534-51C1A9429F79}"/>
              </a:ext>
            </a:extLst>
          </p:cNvPr>
          <p:cNvSpPr txBox="1">
            <a:spLocks/>
          </p:cNvSpPr>
          <p:nvPr/>
        </p:nvSpPr>
        <p:spPr>
          <a:xfrm>
            <a:off x="838200" y="365125"/>
            <a:ext cx="10515600" cy="48044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         </a:t>
            </a:r>
          </a:p>
          <a:p>
            <a:pPr algn="ctr"/>
            <a:endParaRPr lang="en-US" dirty="0">
              <a:solidFill>
                <a:schemeClr val="bg1"/>
              </a:solidFill>
            </a:endParaRPr>
          </a:p>
          <a:p>
            <a:pPr algn="ctr"/>
            <a:r>
              <a:rPr lang="en-US" dirty="0">
                <a:solidFill>
                  <a:schemeClr val="bg1"/>
                </a:solidFill>
              </a:rPr>
              <a:t>          The Illinois Attorney General’s Office 			</a:t>
            </a:r>
            <a:br>
              <a:rPr lang="en-US" dirty="0">
                <a:solidFill>
                  <a:schemeClr val="bg1"/>
                </a:solidFill>
              </a:rPr>
            </a:br>
            <a:r>
              <a:rPr lang="en-US" dirty="0">
                <a:solidFill>
                  <a:schemeClr val="bg1"/>
                </a:solidFill>
              </a:rPr>
              <a:t>Charitable Trust Bureau</a:t>
            </a:r>
            <a:br>
              <a:rPr lang="en-US" dirty="0">
                <a:solidFill>
                  <a:schemeClr val="bg1"/>
                </a:solidFill>
              </a:rPr>
            </a:br>
            <a:br>
              <a:rPr lang="en-US" dirty="0">
                <a:solidFill>
                  <a:schemeClr val="bg1"/>
                </a:solidFill>
              </a:rPr>
            </a:br>
            <a:r>
              <a:rPr lang="en-US" dirty="0">
                <a:solidFill>
                  <a:schemeClr val="bg1"/>
                </a:solidFill>
              </a:rPr>
              <a:t>Online Filing System </a:t>
            </a:r>
          </a:p>
        </p:txBody>
      </p:sp>
    </p:spTree>
    <p:extLst>
      <p:ext uri="{BB962C8B-B14F-4D97-AF65-F5344CB8AC3E}">
        <p14:creationId xmlns:p14="http://schemas.microsoft.com/office/powerpoint/2010/main" val="7228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CE797D8-4752-42A5-D244-37E3A590FC26}"/>
              </a:ext>
            </a:extLst>
          </p:cNvPr>
          <p:cNvPicPr>
            <a:picLocks noChangeAspect="1"/>
          </p:cNvPicPr>
          <p:nvPr/>
        </p:nvPicPr>
        <p:blipFill>
          <a:blip r:embed="rId2"/>
          <a:stretch>
            <a:fillRect/>
          </a:stretch>
        </p:blipFill>
        <p:spPr>
          <a:xfrm>
            <a:off x="0" y="543943"/>
            <a:ext cx="12192000" cy="5770113"/>
          </a:xfrm>
          <a:prstGeom prst="rect">
            <a:avLst/>
          </a:prstGeom>
        </p:spPr>
      </p:pic>
    </p:spTree>
    <p:extLst>
      <p:ext uri="{BB962C8B-B14F-4D97-AF65-F5344CB8AC3E}">
        <p14:creationId xmlns:p14="http://schemas.microsoft.com/office/powerpoint/2010/main" val="3252996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AF52CD-E754-E508-FDD3-F5C5F442F2F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4F78E1-F7E9-D536-B376-F88D907D2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9BDF86-6AF5-28B7-DBCC-C6C8E853B2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49E03AB-DD3C-99ED-67F4-CA111F6A9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3857384-EB23-5419-D108-FF4890EE0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626C1F7-8B0C-7F51-CEB0-EC2580B725A2}"/>
              </a:ext>
            </a:extLst>
          </p:cNvPr>
          <p:cNvPicPr>
            <a:picLocks noChangeAspect="1"/>
          </p:cNvPicPr>
          <p:nvPr/>
        </p:nvPicPr>
        <p:blipFill>
          <a:blip r:embed="rId2"/>
          <a:stretch>
            <a:fillRect/>
          </a:stretch>
        </p:blipFill>
        <p:spPr>
          <a:xfrm>
            <a:off x="0" y="543943"/>
            <a:ext cx="12192000" cy="5770113"/>
          </a:xfrm>
          <a:prstGeom prst="rect">
            <a:avLst/>
          </a:prstGeom>
        </p:spPr>
      </p:pic>
    </p:spTree>
    <p:extLst>
      <p:ext uri="{BB962C8B-B14F-4D97-AF65-F5344CB8AC3E}">
        <p14:creationId xmlns:p14="http://schemas.microsoft.com/office/powerpoint/2010/main" val="2009909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6993A7-932B-AB5A-8AF6-0C371A1E4A2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E6CC80-721C-B3A6-C350-69C9476EA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4694054-48EC-DFDA-727E-59A138B4A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DC834B0-229A-391D-6CD1-5F112720F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42E48B5-4B14-FE03-9768-8692836AF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3DDB27C-64D4-871A-5B96-390F4501CA3A}"/>
              </a:ext>
            </a:extLst>
          </p:cNvPr>
          <p:cNvPicPr>
            <a:picLocks noChangeAspect="1"/>
          </p:cNvPicPr>
          <p:nvPr/>
        </p:nvPicPr>
        <p:blipFill>
          <a:blip r:embed="rId2"/>
          <a:stretch>
            <a:fillRect/>
          </a:stretch>
        </p:blipFill>
        <p:spPr>
          <a:xfrm>
            <a:off x="0" y="365739"/>
            <a:ext cx="12172225" cy="6116542"/>
          </a:xfrm>
          <a:prstGeom prst="rect">
            <a:avLst/>
          </a:prstGeom>
        </p:spPr>
      </p:pic>
      <p:sp>
        <p:nvSpPr>
          <p:cNvPr id="2" name="Oval 1">
            <a:extLst>
              <a:ext uri="{FF2B5EF4-FFF2-40B4-BE49-F238E27FC236}">
                <a16:creationId xmlns:a16="http://schemas.microsoft.com/office/drawing/2014/main" id="{C36DDBA3-EACA-877A-FD97-8C861449A1AD}"/>
              </a:ext>
            </a:extLst>
          </p:cNvPr>
          <p:cNvSpPr/>
          <p:nvPr/>
        </p:nvSpPr>
        <p:spPr>
          <a:xfrm>
            <a:off x="2580237" y="4472412"/>
            <a:ext cx="606582" cy="226337"/>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2BEF57BF-B387-D2FB-12BF-445D594F17C6}"/>
              </a:ext>
            </a:extLst>
          </p:cNvPr>
          <p:cNvSpPr/>
          <p:nvPr/>
        </p:nvSpPr>
        <p:spPr>
          <a:xfrm>
            <a:off x="4200808" y="5692153"/>
            <a:ext cx="1213164" cy="62468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FA4DA750-9AA6-4E65-B9F7-F0F4002FD028}"/>
              </a:ext>
            </a:extLst>
          </p:cNvPr>
          <p:cNvCxnSpPr>
            <a:cxnSpLocks/>
          </p:cNvCxnSpPr>
          <p:nvPr/>
        </p:nvCxnSpPr>
        <p:spPr>
          <a:xfrm flipH="1">
            <a:off x="9669101" y="4916032"/>
            <a:ext cx="1231271"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BC7D04B8-325E-5778-CD01-9345574F59BC}"/>
              </a:ext>
            </a:extLst>
          </p:cNvPr>
          <p:cNvCxnSpPr>
            <a:cxnSpLocks/>
          </p:cNvCxnSpPr>
          <p:nvPr/>
        </p:nvCxnSpPr>
        <p:spPr>
          <a:xfrm flipH="1">
            <a:off x="9669101" y="6382693"/>
            <a:ext cx="1231271"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611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D9C43D7-47AE-E69C-7194-C1B8981B035E}"/>
              </a:ext>
            </a:extLst>
          </p:cNvPr>
          <p:cNvPicPr>
            <a:picLocks noChangeAspect="1"/>
          </p:cNvPicPr>
          <p:nvPr/>
        </p:nvPicPr>
        <p:blipFill>
          <a:blip r:embed="rId2"/>
          <a:stretch>
            <a:fillRect/>
          </a:stretch>
        </p:blipFill>
        <p:spPr>
          <a:xfrm>
            <a:off x="457200" y="595503"/>
            <a:ext cx="11277600" cy="5666993"/>
          </a:xfrm>
          <a:prstGeom prst="rect">
            <a:avLst/>
          </a:prstGeom>
        </p:spPr>
      </p:pic>
    </p:spTree>
    <p:extLst>
      <p:ext uri="{BB962C8B-B14F-4D97-AF65-F5344CB8AC3E}">
        <p14:creationId xmlns:p14="http://schemas.microsoft.com/office/powerpoint/2010/main" val="3911551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F203AE1-3185-3B3D-6CFF-E69E5E67BE95}"/>
              </a:ext>
            </a:extLst>
          </p:cNvPr>
          <p:cNvPicPr>
            <a:picLocks noChangeAspect="1"/>
          </p:cNvPicPr>
          <p:nvPr/>
        </p:nvPicPr>
        <p:blipFill>
          <a:blip r:embed="rId2"/>
          <a:stretch>
            <a:fillRect/>
          </a:stretch>
        </p:blipFill>
        <p:spPr>
          <a:xfrm>
            <a:off x="457200" y="665988"/>
            <a:ext cx="11277600" cy="5526024"/>
          </a:xfrm>
          <a:prstGeom prst="rect">
            <a:avLst/>
          </a:prstGeom>
        </p:spPr>
      </p:pic>
      <p:sp>
        <p:nvSpPr>
          <p:cNvPr id="2" name="Oval 1">
            <a:extLst>
              <a:ext uri="{FF2B5EF4-FFF2-40B4-BE49-F238E27FC236}">
                <a16:creationId xmlns:a16="http://schemas.microsoft.com/office/drawing/2014/main" id="{CBA01915-C592-FB36-27AF-23E0AC52327A}"/>
              </a:ext>
            </a:extLst>
          </p:cNvPr>
          <p:cNvSpPr/>
          <p:nvPr/>
        </p:nvSpPr>
        <p:spPr>
          <a:xfrm>
            <a:off x="454888" y="2440745"/>
            <a:ext cx="2070263" cy="39455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C00000"/>
                </a:solidFill>
              </a:ln>
              <a:noFill/>
            </a:endParaRPr>
          </a:p>
        </p:txBody>
      </p:sp>
    </p:spTree>
    <p:extLst>
      <p:ext uri="{BB962C8B-B14F-4D97-AF65-F5344CB8AC3E}">
        <p14:creationId xmlns:p14="http://schemas.microsoft.com/office/powerpoint/2010/main" val="1126212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96D8B81-8984-1C41-6D86-32630C3B7A0C}"/>
              </a:ext>
            </a:extLst>
          </p:cNvPr>
          <p:cNvPicPr>
            <a:picLocks noChangeAspect="1"/>
          </p:cNvPicPr>
          <p:nvPr/>
        </p:nvPicPr>
        <p:blipFill>
          <a:blip r:embed="rId2"/>
          <a:stretch>
            <a:fillRect/>
          </a:stretch>
        </p:blipFill>
        <p:spPr>
          <a:xfrm>
            <a:off x="357612" y="695091"/>
            <a:ext cx="11277600" cy="5666993"/>
          </a:xfrm>
          <a:prstGeom prst="rect">
            <a:avLst/>
          </a:prstGeom>
        </p:spPr>
      </p:pic>
      <p:cxnSp>
        <p:nvCxnSpPr>
          <p:cNvPr id="4" name="Straight Arrow Connector 3">
            <a:extLst>
              <a:ext uri="{FF2B5EF4-FFF2-40B4-BE49-F238E27FC236}">
                <a16:creationId xmlns:a16="http://schemas.microsoft.com/office/drawing/2014/main" id="{903597AB-1442-5425-955B-CCA2C8398884}"/>
              </a:ext>
            </a:extLst>
          </p:cNvPr>
          <p:cNvCxnSpPr>
            <a:cxnSpLocks/>
          </p:cNvCxnSpPr>
          <p:nvPr/>
        </p:nvCxnSpPr>
        <p:spPr>
          <a:xfrm flipH="1">
            <a:off x="9506139" y="4934139"/>
            <a:ext cx="114979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1576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07571D8-AD4F-9C88-7407-3E0F0054BA8E}"/>
              </a:ext>
            </a:extLst>
          </p:cNvPr>
          <p:cNvSpPr>
            <a:spLocks noGrp="1"/>
          </p:cNvSpPr>
          <p:nvPr>
            <p:ph type="title"/>
          </p:nvPr>
        </p:nvSpPr>
        <p:spPr>
          <a:xfrm>
            <a:off x="1329071" y="1030406"/>
            <a:ext cx="9760688" cy="3081242"/>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Filing an Annual Report (AG-990IL)</a:t>
            </a:r>
          </a:p>
        </p:txBody>
      </p:sp>
    </p:spTree>
    <p:extLst>
      <p:ext uri="{BB962C8B-B14F-4D97-AF65-F5344CB8AC3E}">
        <p14:creationId xmlns:p14="http://schemas.microsoft.com/office/powerpoint/2010/main" val="1641274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191AAA-A8A5-D6B8-BC20-D0603184A25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C353A04-812A-F83A-BBF0-0D6276E39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B828AC6-B5ED-F589-FB12-723CE8107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06F8A4D-B7F8-BC7F-8BA8-451705D7F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A6648A6-0995-CFF0-5440-3678C96CB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17FF12E-9A21-64B7-E864-CA802EBA1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5B2FD2C-8C54-7904-86C8-747A374BF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24CD4F6-7C3A-8D17-EE8F-F7935EA58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40C2D743-D59E-1049-AA3B-5E927B50BDAB}"/>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B6A4C59C-8365-4CE8-C8B3-E6489C011A49}"/>
              </a:ext>
            </a:extLst>
          </p:cNvPr>
          <p:cNvPicPr>
            <a:picLocks noChangeAspect="1"/>
          </p:cNvPicPr>
          <p:nvPr/>
        </p:nvPicPr>
        <p:blipFill>
          <a:blip r:embed="rId2"/>
          <a:stretch>
            <a:fillRect/>
          </a:stretch>
        </p:blipFill>
        <p:spPr>
          <a:xfrm>
            <a:off x="17022" y="455422"/>
            <a:ext cx="12192000" cy="5770113"/>
          </a:xfrm>
          <a:prstGeom prst="rect">
            <a:avLst/>
          </a:prstGeom>
        </p:spPr>
      </p:pic>
      <p:sp>
        <p:nvSpPr>
          <p:cNvPr id="7" name="Oval 6">
            <a:extLst>
              <a:ext uri="{FF2B5EF4-FFF2-40B4-BE49-F238E27FC236}">
                <a16:creationId xmlns:a16="http://schemas.microsoft.com/office/drawing/2014/main" id="{7198CDF6-EED0-C759-C604-2CAC71E5542E}"/>
              </a:ext>
            </a:extLst>
          </p:cNvPr>
          <p:cNvSpPr/>
          <p:nvPr/>
        </p:nvSpPr>
        <p:spPr>
          <a:xfrm>
            <a:off x="2762936" y="2822141"/>
            <a:ext cx="1782750" cy="76967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25350F8F-BDEC-1634-472B-9EFA5694C5F7}"/>
              </a:ext>
            </a:extLst>
          </p:cNvPr>
          <p:cNvCxnSpPr>
            <a:cxnSpLocks/>
          </p:cNvCxnSpPr>
          <p:nvPr/>
        </p:nvCxnSpPr>
        <p:spPr>
          <a:xfrm>
            <a:off x="4420696" y="3519453"/>
            <a:ext cx="453911" cy="41444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9315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5C502F1-A599-EF76-02A6-5E18866AC949}"/>
              </a:ext>
            </a:extLst>
          </p:cNvPr>
          <p:cNvPicPr>
            <a:picLocks noChangeAspect="1"/>
          </p:cNvPicPr>
          <p:nvPr/>
        </p:nvPicPr>
        <p:blipFill>
          <a:blip r:embed="rId2"/>
          <a:stretch>
            <a:fillRect/>
          </a:stretch>
        </p:blipFill>
        <p:spPr>
          <a:xfrm>
            <a:off x="0" y="543943"/>
            <a:ext cx="12192000" cy="5770113"/>
          </a:xfrm>
          <a:prstGeom prst="rect">
            <a:avLst/>
          </a:prstGeom>
        </p:spPr>
      </p:pic>
    </p:spTree>
    <p:extLst>
      <p:ext uri="{BB962C8B-B14F-4D97-AF65-F5344CB8AC3E}">
        <p14:creationId xmlns:p14="http://schemas.microsoft.com/office/powerpoint/2010/main" val="2169311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16B1E8C-89D2-4730-A7FA-7477D90FB83A}"/>
              </a:ext>
            </a:extLst>
          </p:cNvPr>
          <p:cNvPicPr>
            <a:picLocks noChangeAspect="1"/>
          </p:cNvPicPr>
          <p:nvPr/>
        </p:nvPicPr>
        <p:blipFill>
          <a:blip r:embed="rId2"/>
          <a:stretch>
            <a:fillRect/>
          </a:stretch>
        </p:blipFill>
        <p:spPr>
          <a:xfrm>
            <a:off x="807384" y="448432"/>
            <a:ext cx="10795183" cy="5193089"/>
          </a:xfrm>
          <a:prstGeom prst="rect">
            <a:avLst/>
          </a:prstGeom>
        </p:spPr>
      </p:pic>
      <p:pic>
        <p:nvPicPr>
          <p:cNvPr id="9" name="Picture 8">
            <a:extLst>
              <a:ext uri="{FF2B5EF4-FFF2-40B4-BE49-F238E27FC236}">
                <a16:creationId xmlns:a16="http://schemas.microsoft.com/office/drawing/2014/main" id="{EA3E8B3A-06FE-A1FC-41B3-ACE327095B35}"/>
              </a:ext>
            </a:extLst>
          </p:cNvPr>
          <p:cNvPicPr>
            <a:picLocks noChangeAspect="1"/>
          </p:cNvPicPr>
          <p:nvPr/>
        </p:nvPicPr>
        <p:blipFill>
          <a:blip r:embed="rId3"/>
          <a:stretch>
            <a:fillRect/>
          </a:stretch>
        </p:blipFill>
        <p:spPr>
          <a:xfrm>
            <a:off x="5925648" y="3421386"/>
            <a:ext cx="1022958" cy="45719"/>
          </a:xfrm>
          <a:prstGeom prst="rect">
            <a:avLst/>
          </a:prstGeom>
        </p:spPr>
      </p:pic>
      <p:sp>
        <p:nvSpPr>
          <p:cNvPr id="15" name="Rectangle 14">
            <a:extLst>
              <a:ext uri="{FF2B5EF4-FFF2-40B4-BE49-F238E27FC236}">
                <a16:creationId xmlns:a16="http://schemas.microsoft.com/office/drawing/2014/main" id="{AEE0B3B6-A621-EB37-CA32-BAB23F26B84C}"/>
              </a:ext>
            </a:extLst>
          </p:cNvPr>
          <p:cNvSpPr/>
          <p:nvPr/>
        </p:nvSpPr>
        <p:spPr>
          <a:xfrm>
            <a:off x="2230083" y="2414609"/>
            <a:ext cx="1243321" cy="13781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05A5C0E-F207-9205-9FC3-7F8272E833E6}"/>
              </a:ext>
            </a:extLst>
          </p:cNvPr>
          <p:cNvSpPr/>
          <p:nvPr/>
        </p:nvSpPr>
        <p:spPr>
          <a:xfrm>
            <a:off x="5006176" y="2414609"/>
            <a:ext cx="361812" cy="6890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0C23719-7148-FCB4-3582-CE7A93495F89}"/>
              </a:ext>
            </a:extLst>
          </p:cNvPr>
          <p:cNvSpPr/>
          <p:nvPr/>
        </p:nvSpPr>
        <p:spPr>
          <a:xfrm>
            <a:off x="7650699" y="2414609"/>
            <a:ext cx="434176" cy="6890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F13CC4D-B4F6-42A7-0D67-CBC7FBA1F226}"/>
              </a:ext>
            </a:extLst>
          </p:cNvPr>
          <p:cNvSpPr/>
          <p:nvPr/>
        </p:nvSpPr>
        <p:spPr>
          <a:xfrm>
            <a:off x="2046083" y="3945748"/>
            <a:ext cx="660903" cy="1378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F707EB8-95F4-717E-E690-2E97FCDE148E}"/>
                  </a:ext>
                </a:extLst>
              </p14:cNvPr>
              <p14:cNvContentPartPr/>
              <p14:nvPr/>
            </p14:nvContentPartPr>
            <p14:xfrm>
              <a:off x="2027663" y="3819465"/>
              <a:ext cx="704160" cy="52200"/>
            </p14:xfrm>
          </p:contentPart>
        </mc:Choice>
        <mc:Fallback xmlns="">
          <p:pic>
            <p:nvPicPr>
              <p:cNvPr id="3" name="Ink 2">
                <a:extLst>
                  <a:ext uri="{FF2B5EF4-FFF2-40B4-BE49-F238E27FC236}">
                    <a16:creationId xmlns:a16="http://schemas.microsoft.com/office/drawing/2014/main" id="{4F707EB8-95F4-717E-E690-2E97FCDE148E}"/>
                  </a:ext>
                </a:extLst>
              </p:cNvPr>
              <p:cNvPicPr/>
              <p:nvPr/>
            </p:nvPicPr>
            <p:blipFill>
              <a:blip r:embed="rId5"/>
              <a:stretch>
                <a:fillRect/>
              </a:stretch>
            </p:blipFill>
            <p:spPr>
              <a:xfrm>
                <a:off x="1973663" y="3711825"/>
                <a:ext cx="81180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18D8B8D2-B200-C3CD-C044-9DDB1C96A0C5}"/>
                  </a:ext>
                </a:extLst>
              </p14:cNvPr>
              <p14:cNvContentPartPr/>
              <p14:nvPr/>
            </p14:nvContentPartPr>
            <p14:xfrm>
              <a:off x="4852223" y="3800745"/>
              <a:ext cx="451800" cy="38520"/>
            </p14:xfrm>
          </p:contentPart>
        </mc:Choice>
        <mc:Fallback xmlns="">
          <p:pic>
            <p:nvPicPr>
              <p:cNvPr id="7" name="Ink 6">
                <a:extLst>
                  <a:ext uri="{FF2B5EF4-FFF2-40B4-BE49-F238E27FC236}">
                    <a16:creationId xmlns:a16="http://schemas.microsoft.com/office/drawing/2014/main" id="{18D8B8D2-B200-C3CD-C044-9DDB1C96A0C5}"/>
                  </a:ext>
                </a:extLst>
              </p:cNvPr>
              <p:cNvPicPr/>
              <p:nvPr/>
            </p:nvPicPr>
            <p:blipFill>
              <a:blip r:embed="rId7"/>
              <a:stretch>
                <a:fillRect/>
              </a:stretch>
            </p:blipFill>
            <p:spPr>
              <a:xfrm>
                <a:off x="4798583" y="3693105"/>
                <a:ext cx="55944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C892D73A-7135-1346-ED07-26F72D46E200}"/>
                  </a:ext>
                </a:extLst>
              </p14:cNvPr>
              <p14:cNvContentPartPr/>
              <p14:nvPr/>
            </p14:nvContentPartPr>
            <p14:xfrm>
              <a:off x="7695143" y="3775185"/>
              <a:ext cx="271440" cy="9720"/>
            </p14:xfrm>
          </p:contentPart>
        </mc:Choice>
        <mc:Fallback xmlns="">
          <p:pic>
            <p:nvPicPr>
              <p:cNvPr id="8" name="Ink 7">
                <a:extLst>
                  <a:ext uri="{FF2B5EF4-FFF2-40B4-BE49-F238E27FC236}">
                    <a16:creationId xmlns:a16="http://schemas.microsoft.com/office/drawing/2014/main" id="{C892D73A-7135-1346-ED07-26F72D46E200}"/>
                  </a:ext>
                </a:extLst>
              </p:cNvPr>
              <p:cNvPicPr/>
              <p:nvPr/>
            </p:nvPicPr>
            <p:blipFill>
              <a:blip r:embed="rId9"/>
              <a:stretch>
                <a:fillRect/>
              </a:stretch>
            </p:blipFill>
            <p:spPr>
              <a:xfrm>
                <a:off x="7641143" y="3667185"/>
                <a:ext cx="379080" cy="225360"/>
              </a:xfrm>
              <a:prstGeom prst="rect">
                <a:avLst/>
              </a:prstGeom>
            </p:spPr>
          </p:pic>
        </mc:Fallback>
      </mc:AlternateContent>
      <p:sp>
        <p:nvSpPr>
          <p:cNvPr id="23" name="Rectangle 22">
            <a:extLst>
              <a:ext uri="{FF2B5EF4-FFF2-40B4-BE49-F238E27FC236}">
                <a16:creationId xmlns:a16="http://schemas.microsoft.com/office/drawing/2014/main" id="{52510B44-2B92-1AEB-531F-A9C3687D4DF3}"/>
              </a:ext>
            </a:extLst>
          </p:cNvPr>
          <p:cNvSpPr/>
          <p:nvPr/>
        </p:nvSpPr>
        <p:spPr>
          <a:xfrm>
            <a:off x="5925648" y="3340729"/>
            <a:ext cx="1108895" cy="1492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5953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E95A58-24E4-4800-6172-CAAD77EDC3F7}"/>
              </a:ext>
            </a:extLst>
          </p:cNvPr>
          <p:cNvSpPr>
            <a:spLocks noGrp="1"/>
          </p:cNvSpPr>
          <p:nvPr>
            <p:ph type="title"/>
          </p:nvPr>
        </p:nvSpPr>
        <p:spPr>
          <a:xfrm>
            <a:off x="438481" y="698044"/>
            <a:ext cx="10438785" cy="2730956"/>
          </a:xfrm>
        </p:spPr>
        <p:txBody>
          <a:bodyPr vert="horz" lIns="91440" tIns="45720" rIns="91440" bIns="45720" rtlCol="0" anchor="b">
            <a:normAutofit/>
          </a:bodyPr>
          <a:lstStyle/>
          <a:p>
            <a:r>
              <a:rPr lang="en-US" sz="4800" kern="1200" dirty="0">
                <a:solidFill>
                  <a:srgbClr val="FFFFFF"/>
                </a:solidFill>
                <a:latin typeface="+mj-lt"/>
                <a:ea typeface="+mj-ea"/>
                <a:cs typeface="+mj-cs"/>
              </a:rPr>
              <a:t>An easy, secure way for charitable organizations to fulfill their filing requirements in compliance with Illinois law:</a:t>
            </a: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E85E662-CDDA-32F6-D17C-1B1C9C0C12A9}"/>
              </a:ext>
            </a:extLst>
          </p:cNvPr>
          <p:cNvSpPr>
            <a:spLocks noGrp="1"/>
          </p:cNvSpPr>
          <p:nvPr>
            <p:ph type="body" idx="1"/>
          </p:nvPr>
        </p:nvSpPr>
        <p:spPr>
          <a:xfrm>
            <a:off x="126749" y="3567065"/>
            <a:ext cx="11278127" cy="2344848"/>
          </a:xfrm>
        </p:spPr>
        <p:txBody>
          <a:bodyPr vert="horz" lIns="91440" tIns="45720" rIns="91440" bIns="45720" rtlCol="0">
            <a:normAutofit fontScale="92500"/>
          </a:bodyPr>
          <a:lstStyle/>
          <a:p>
            <a:pPr marL="457200" indent="-457200">
              <a:buFont typeface="Arial" panose="020B0604020202020204" pitchFamily="34" charset="0"/>
              <a:buChar char="•"/>
            </a:pPr>
            <a:r>
              <a:rPr lang="en-US" sz="2800" kern="1200" dirty="0">
                <a:solidFill>
                  <a:srgbClr val="FFFFFF"/>
                </a:solidFill>
                <a:latin typeface="+mn-lt"/>
                <a:ea typeface="+mn-ea"/>
                <a:cs typeface="+mn-cs"/>
              </a:rPr>
              <a:t>System-guided forms                           • Make requests for extension of time</a:t>
            </a:r>
          </a:p>
          <a:p>
            <a:pPr marL="457200" indent="-457200">
              <a:buFont typeface="Arial" panose="020B0604020202020204" pitchFamily="34" charset="0"/>
              <a:buChar char="•"/>
            </a:pPr>
            <a:r>
              <a:rPr lang="en-US" sz="2800" dirty="0">
                <a:solidFill>
                  <a:srgbClr val="FFFFFF"/>
                </a:solidFill>
              </a:rPr>
              <a:t>Check status of AG filing/review     • Check organization status </a:t>
            </a:r>
          </a:p>
          <a:p>
            <a:pPr marL="457200" indent="-457200">
              <a:buFont typeface="Arial" panose="020B0604020202020204" pitchFamily="34" charset="0"/>
              <a:buChar char="•"/>
            </a:pPr>
            <a:r>
              <a:rPr lang="en-US" sz="2800" dirty="0">
                <a:solidFill>
                  <a:srgbClr val="FFFFFF"/>
                </a:solidFill>
              </a:rPr>
              <a:t>Online signatures                                   • Generate Letters of Good Standing</a:t>
            </a:r>
          </a:p>
          <a:p>
            <a:pPr marL="457200" indent="-457200">
              <a:buFont typeface="Arial" panose="020B0604020202020204" pitchFamily="34" charset="0"/>
              <a:buChar char="•"/>
            </a:pPr>
            <a:r>
              <a:rPr lang="en-US" sz="2800" kern="1200" dirty="0">
                <a:solidFill>
                  <a:srgbClr val="FFFFFF"/>
                </a:solidFill>
                <a:latin typeface="+mn-lt"/>
                <a:ea typeface="+mn-ea"/>
                <a:cs typeface="+mn-cs"/>
              </a:rPr>
              <a:t>Online payment                                       • Correspondence by email</a:t>
            </a:r>
          </a:p>
          <a:p>
            <a:pPr marL="457200" indent="-457200">
              <a:buFont typeface="Arial" panose="020B0604020202020204" pitchFamily="34" charset="0"/>
              <a:buChar char="•"/>
            </a:pPr>
            <a:endParaRPr lang="en-US" dirty="0">
              <a:solidFill>
                <a:srgbClr val="FFFFFF"/>
              </a:solidFill>
            </a:endParaRPr>
          </a:p>
        </p:txBody>
      </p:sp>
    </p:spTree>
    <p:extLst>
      <p:ext uri="{BB962C8B-B14F-4D97-AF65-F5344CB8AC3E}">
        <p14:creationId xmlns:p14="http://schemas.microsoft.com/office/powerpoint/2010/main" val="3250915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42DF9E8-EAB6-2FC9-B7FA-97C73F03D797}"/>
              </a:ext>
            </a:extLst>
          </p:cNvPr>
          <p:cNvPicPr>
            <a:picLocks noChangeAspect="1"/>
          </p:cNvPicPr>
          <p:nvPr/>
        </p:nvPicPr>
        <p:blipFill>
          <a:blip r:embed="rId2"/>
          <a:stretch>
            <a:fillRect/>
          </a:stretch>
        </p:blipFill>
        <p:spPr>
          <a:xfrm>
            <a:off x="1221884" y="457200"/>
            <a:ext cx="9743608" cy="5943600"/>
          </a:xfrm>
          <a:prstGeom prst="rect">
            <a:avLst/>
          </a:prstGeom>
        </p:spPr>
      </p:pic>
      <p:sp>
        <p:nvSpPr>
          <p:cNvPr id="2" name="Rectangle 1">
            <a:extLst>
              <a:ext uri="{FF2B5EF4-FFF2-40B4-BE49-F238E27FC236}">
                <a16:creationId xmlns:a16="http://schemas.microsoft.com/office/drawing/2014/main" id="{3B40C856-3452-7778-07B7-ABEB8932E9D7}"/>
              </a:ext>
            </a:extLst>
          </p:cNvPr>
          <p:cNvSpPr/>
          <p:nvPr/>
        </p:nvSpPr>
        <p:spPr>
          <a:xfrm>
            <a:off x="2677416" y="532852"/>
            <a:ext cx="1993260" cy="13485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2C1414A7-096D-AC81-9DB2-67040E504CC6}"/>
              </a:ext>
            </a:extLst>
          </p:cNvPr>
          <p:cNvSpPr/>
          <p:nvPr/>
        </p:nvSpPr>
        <p:spPr>
          <a:xfrm>
            <a:off x="1795908" y="789410"/>
            <a:ext cx="565744" cy="9867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16210F3-D760-0BA1-4E18-D574641A278D}"/>
              </a:ext>
            </a:extLst>
          </p:cNvPr>
          <p:cNvSpPr/>
          <p:nvPr/>
        </p:nvSpPr>
        <p:spPr>
          <a:xfrm>
            <a:off x="2236662" y="1013077"/>
            <a:ext cx="664420" cy="13485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3F3C50A-385B-1AB0-6C16-F721EA13B407}"/>
              </a:ext>
            </a:extLst>
          </p:cNvPr>
          <p:cNvSpPr/>
          <p:nvPr/>
        </p:nvSpPr>
        <p:spPr>
          <a:xfrm>
            <a:off x="3098435" y="3111591"/>
            <a:ext cx="1184115" cy="9867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F274EF1-509E-69CB-7C1D-6BA878D0674F}"/>
              </a:ext>
            </a:extLst>
          </p:cNvPr>
          <p:cNvSpPr/>
          <p:nvPr/>
        </p:nvSpPr>
        <p:spPr>
          <a:xfrm>
            <a:off x="3098435" y="3315522"/>
            <a:ext cx="1434094" cy="18419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2294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3291603-42E2-DB1E-857E-6D4F38390737}"/>
              </a:ext>
            </a:extLst>
          </p:cNvPr>
          <p:cNvPicPr>
            <a:picLocks noChangeAspect="1"/>
          </p:cNvPicPr>
          <p:nvPr/>
        </p:nvPicPr>
        <p:blipFill>
          <a:blip r:embed="rId2"/>
          <a:stretch>
            <a:fillRect/>
          </a:stretch>
        </p:blipFill>
        <p:spPr>
          <a:xfrm>
            <a:off x="456817" y="595289"/>
            <a:ext cx="11277600" cy="5666993"/>
          </a:xfrm>
          <a:prstGeom prst="rect">
            <a:avLst/>
          </a:prstGeom>
        </p:spPr>
      </p:pic>
      <p:sp>
        <p:nvSpPr>
          <p:cNvPr id="2" name="Rectangle 1">
            <a:extLst>
              <a:ext uri="{FF2B5EF4-FFF2-40B4-BE49-F238E27FC236}">
                <a16:creationId xmlns:a16="http://schemas.microsoft.com/office/drawing/2014/main" id="{761294C3-640F-9793-ADA1-E54D6A75F14B}"/>
              </a:ext>
            </a:extLst>
          </p:cNvPr>
          <p:cNvSpPr/>
          <p:nvPr/>
        </p:nvSpPr>
        <p:spPr>
          <a:xfrm>
            <a:off x="3690492" y="1203850"/>
            <a:ext cx="1315684" cy="18419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E196F6A-CD4E-F670-F170-FF7C6C0841CC}"/>
              </a:ext>
            </a:extLst>
          </p:cNvPr>
          <p:cNvSpPr/>
          <p:nvPr/>
        </p:nvSpPr>
        <p:spPr>
          <a:xfrm>
            <a:off x="3006337" y="1414690"/>
            <a:ext cx="414440" cy="9834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BD5864D-19C5-D830-9C4F-CAF3C7ACCB6D}"/>
              </a:ext>
            </a:extLst>
          </p:cNvPr>
          <p:cNvSpPr/>
          <p:nvPr/>
        </p:nvSpPr>
        <p:spPr>
          <a:xfrm>
            <a:off x="3341836" y="1612042"/>
            <a:ext cx="414440" cy="10344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53E485E-1684-AFC9-8FAF-2B84CD137394}"/>
              </a:ext>
            </a:extLst>
          </p:cNvPr>
          <p:cNvSpPr/>
          <p:nvPr/>
        </p:nvSpPr>
        <p:spPr>
          <a:xfrm>
            <a:off x="3974471" y="3104887"/>
            <a:ext cx="751438" cy="12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64E1A0E-502F-E420-9037-5E1CB10B9C5D}"/>
              </a:ext>
            </a:extLst>
          </p:cNvPr>
          <p:cNvSpPr/>
          <p:nvPr/>
        </p:nvSpPr>
        <p:spPr>
          <a:xfrm>
            <a:off x="3974471" y="3301586"/>
            <a:ext cx="1095470" cy="12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E2D386D7-FE2F-1F4B-6E4B-203FD5F22DB7}"/>
              </a:ext>
            </a:extLst>
          </p:cNvPr>
          <p:cNvSpPr/>
          <p:nvPr/>
        </p:nvSpPr>
        <p:spPr>
          <a:xfrm>
            <a:off x="5911913" y="2906163"/>
            <a:ext cx="2236206" cy="65025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4F971C89-B7D6-CABE-27A4-5DAA205DAB57}"/>
              </a:ext>
            </a:extLst>
          </p:cNvPr>
          <p:cNvCxnSpPr>
            <a:cxnSpLocks/>
          </p:cNvCxnSpPr>
          <p:nvPr/>
        </p:nvCxnSpPr>
        <p:spPr>
          <a:xfrm>
            <a:off x="5205743" y="3232087"/>
            <a:ext cx="606582"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2515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650116-FEEA-DC0B-11CD-690E3ED5210C}"/>
              </a:ext>
            </a:extLst>
          </p:cNvPr>
          <p:cNvPicPr>
            <a:picLocks noChangeAspect="1"/>
          </p:cNvPicPr>
          <p:nvPr/>
        </p:nvPicPr>
        <p:blipFill>
          <a:blip r:embed="rId2"/>
          <a:stretch>
            <a:fillRect/>
          </a:stretch>
        </p:blipFill>
        <p:spPr>
          <a:xfrm>
            <a:off x="239486" y="2022"/>
            <a:ext cx="7070905" cy="6855550"/>
          </a:xfrm>
          <a:prstGeom prst="rect">
            <a:avLst/>
          </a:prstGeom>
        </p:spPr>
      </p:pic>
      <p:sp>
        <p:nvSpPr>
          <p:cNvPr id="2" name="TextBox 1">
            <a:extLst>
              <a:ext uri="{FF2B5EF4-FFF2-40B4-BE49-F238E27FC236}">
                <a16:creationId xmlns:a16="http://schemas.microsoft.com/office/drawing/2014/main" id="{41444844-4F04-0A88-88F5-B74E050D9568}"/>
              </a:ext>
            </a:extLst>
          </p:cNvPr>
          <p:cNvSpPr txBox="1"/>
          <p:nvPr/>
        </p:nvSpPr>
        <p:spPr>
          <a:xfrm>
            <a:off x="7624559" y="2079171"/>
            <a:ext cx="4567442" cy="1261884"/>
          </a:xfrm>
          <a:prstGeom prst="rect">
            <a:avLst/>
          </a:prstGeom>
          <a:noFill/>
        </p:spPr>
        <p:txBody>
          <a:bodyPr wrap="square" rtlCol="0">
            <a:spAutoFit/>
          </a:bodyPr>
          <a:lstStyle/>
          <a:p>
            <a:r>
              <a:rPr lang="en-US" sz="1600" dirty="0">
                <a:solidFill>
                  <a:schemeClr val="bg1"/>
                </a:solidFill>
                <a:latin typeface="Times New Roman" panose="02020603050405020304" pitchFamily="18" charset="0"/>
                <a:cs typeface="Times New Roman" panose="02020603050405020304" pitchFamily="18" charset="0"/>
              </a:rPr>
              <a:t>Based on the answers to these questions, you may be required to submit audited financials or reviewed financial statements. The system will prompt you to upload these documents.</a:t>
            </a:r>
          </a:p>
          <a:p>
            <a:endParaRPr lang="en-US" sz="1200" dirty="0">
              <a:solidFill>
                <a:schemeClr val="bg1"/>
              </a:solidFill>
              <a:latin typeface="Times New Roman" panose="02020603050405020304" pitchFamily="18"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57D581C3-8A27-CB85-FED1-00CE92E55D50}"/>
              </a:ext>
            </a:extLst>
          </p:cNvPr>
          <p:cNvCxnSpPr>
            <a:cxnSpLocks/>
          </p:cNvCxnSpPr>
          <p:nvPr/>
        </p:nvCxnSpPr>
        <p:spPr>
          <a:xfrm flipH="1" flipV="1">
            <a:off x="7624558" y="1643743"/>
            <a:ext cx="376442" cy="13062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D794FA43-70BB-E744-DC4D-2BEAB31D3E91}"/>
              </a:ext>
            </a:extLst>
          </p:cNvPr>
          <p:cNvCxnSpPr>
            <a:cxnSpLocks/>
          </p:cNvCxnSpPr>
          <p:nvPr/>
        </p:nvCxnSpPr>
        <p:spPr>
          <a:xfrm flipH="1">
            <a:off x="7623014" y="3244090"/>
            <a:ext cx="454953" cy="42497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1307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8803189-893F-8401-F017-79AAB9EA1DA7}"/>
              </a:ext>
            </a:extLst>
          </p:cNvPr>
          <p:cNvPicPr>
            <a:picLocks noChangeAspect="1"/>
          </p:cNvPicPr>
          <p:nvPr/>
        </p:nvPicPr>
        <p:blipFill>
          <a:blip r:embed="rId2"/>
          <a:stretch>
            <a:fillRect/>
          </a:stretch>
        </p:blipFill>
        <p:spPr>
          <a:xfrm>
            <a:off x="457200" y="595503"/>
            <a:ext cx="11277600" cy="5666993"/>
          </a:xfrm>
          <a:prstGeom prst="rect">
            <a:avLst/>
          </a:prstGeom>
        </p:spPr>
      </p:pic>
      <p:sp>
        <p:nvSpPr>
          <p:cNvPr id="2" name="Rectangle 1">
            <a:extLst>
              <a:ext uri="{FF2B5EF4-FFF2-40B4-BE49-F238E27FC236}">
                <a16:creationId xmlns:a16="http://schemas.microsoft.com/office/drawing/2014/main" id="{09E8A3D7-E1BF-0063-9A2E-B89832903773}"/>
              </a:ext>
            </a:extLst>
          </p:cNvPr>
          <p:cNvSpPr/>
          <p:nvPr/>
        </p:nvSpPr>
        <p:spPr>
          <a:xfrm>
            <a:off x="5611390" y="3828969"/>
            <a:ext cx="1184115" cy="11150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6255A980-95E4-CAE5-A005-EB967CF6E720}"/>
                  </a:ext>
                </a:extLst>
              </p14:cNvPr>
              <p14:cNvContentPartPr/>
              <p14:nvPr/>
            </p14:nvContentPartPr>
            <p14:xfrm>
              <a:off x="4761503" y="3892905"/>
              <a:ext cx="390600" cy="720"/>
            </p14:xfrm>
          </p:contentPart>
        </mc:Choice>
        <mc:Fallback xmlns="">
          <p:pic>
            <p:nvPicPr>
              <p:cNvPr id="11" name="Ink 10">
                <a:extLst>
                  <a:ext uri="{FF2B5EF4-FFF2-40B4-BE49-F238E27FC236}">
                    <a16:creationId xmlns:a16="http://schemas.microsoft.com/office/drawing/2014/main" id="{6255A980-95E4-CAE5-A005-EB967CF6E720}"/>
                  </a:ext>
                </a:extLst>
              </p:cNvPr>
              <p:cNvPicPr/>
              <p:nvPr/>
            </p:nvPicPr>
            <p:blipFill>
              <a:blip r:embed="rId4"/>
              <a:stretch>
                <a:fillRect/>
              </a:stretch>
            </p:blipFill>
            <p:spPr>
              <a:xfrm>
                <a:off x="4707503" y="3676905"/>
                <a:ext cx="49824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9EF6B55C-5CFF-0A23-E332-67B668AAD29C}"/>
                  </a:ext>
                </a:extLst>
              </p14:cNvPr>
              <p14:cNvContentPartPr/>
              <p14:nvPr/>
            </p14:nvContentPartPr>
            <p14:xfrm>
              <a:off x="4200263" y="3874185"/>
              <a:ext cx="344520" cy="37080"/>
            </p14:xfrm>
          </p:contentPart>
        </mc:Choice>
        <mc:Fallback xmlns="">
          <p:pic>
            <p:nvPicPr>
              <p:cNvPr id="13" name="Ink 12">
                <a:extLst>
                  <a:ext uri="{FF2B5EF4-FFF2-40B4-BE49-F238E27FC236}">
                    <a16:creationId xmlns:a16="http://schemas.microsoft.com/office/drawing/2014/main" id="{9EF6B55C-5CFF-0A23-E332-67B668AAD29C}"/>
                  </a:ext>
                </a:extLst>
              </p:cNvPr>
              <p:cNvPicPr/>
              <p:nvPr/>
            </p:nvPicPr>
            <p:blipFill>
              <a:blip r:embed="rId6"/>
              <a:stretch>
                <a:fillRect/>
              </a:stretch>
            </p:blipFill>
            <p:spPr>
              <a:xfrm>
                <a:off x="4146623" y="3766185"/>
                <a:ext cx="452160" cy="252720"/>
              </a:xfrm>
              <a:prstGeom prst="rect">
                <a:avLst/>
              </a:prstGeom>
            </p:spPr>
          </p:pic>
        </mc:Fallback>
      </mc:AlternateContent>
    </p:spTree>
    <p:extLst>
      <p:ext uri="{BB962C8B-B14F-4D97-AF65-F5344CB8AC3E}">
        <p14:creationId xmlns:p14="http://schemas.microsoft.com/office/powerpoint/2010/main" val="1626323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839D192-BC07-E34B-E3CA-0C674D12A5AB}"/>
              </a:ext>
            </a:extLst>
          </p:cNvPr>
          <p:cNvPicPr>
            <a:picLocks noChangeAspect="1"/>
          </p:cNvPicPr>
          <p:nvPr/>
        </p:nvPicPr>
        <p:blipFill>
          <a:blip r:embed="rId2"/>
          <a:stretch>
            <a:fillRect/>
          </a:stretch>
        </p:blipFill>
        <p:spPr>
          <a:xfrm>
            <a:off x="457200" y="595503"/>
            <a:ext cx="11277600" cy="5666993"/>
          </a:xfrm>
          <a:prstGeom prst="rect">
            <a:avLst/>
          </a:prstGeom>
        </p:spPr>
      </p:pic>
    </p:spTree>
    <p:extLst>
      <p:ext uri="{BB962C8B-B14F-4D97-AF65-F5344CB8AC3E}">
        <p14:creationId xmlns:p14="http://schemas.microsoft.com/office/powerpoint/2010/main" val="3332108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629F432-E123-7D4C-07EE-695591C02740}"/>
              </a:ext>
            </a:extLst>
          </p:cNvPr>
          <p:cNvSpPr txBox="1"/>
          <p:nvPr/>
        </p:nvSpPr>
        <p:spPr>
          <a:xfrm>
            <a:off x="543208" y="407406"/>
            <a:ext cx="10882265" cy="6617196"/>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Sign those Forms!</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Once all forms have been completed and attachments uploaded, system will guide user through signature process</a:t>
            </a: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All signatures must be obtained before filing can be submitted</a:t>
            </a: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Each form that requires attestation will have its own electronic signature process</a:t>
            </a: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Each form requiring a signature will have data fields for the user to enter email addresses for the person(s) who sign the form under penalty of perjury</a:t>
            </a: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If two signatures are required on the form, each person will receive his or her own email to complete this process. </a:t>
            </a:r>
          </a:p>
          <a:p>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Signer will be able to view documents and attachments before signing. The signer will click “Sign” after selecting the appropriate “Title” and entering his or her full name.</a:t>
            </a:r>
          </a:p>
          <a:p>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The user who input the email addresses will receive notices when the signer signs each time through email or by checking on the My Filings grid when the user is logged into the public portal. </a:t>
            </a: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The system will track the signature status for each signer. The user will be able to track the status of receipt of the signatures and resend the emails if necessary. </a:t>
            </a: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endParaRPr>
          </a:p>
        </p:txBody>
      </p:sp>
    </p:spTree>
    <p:extLst>
      <p:ext uri="{BB962C8B-B14F-4D97-AF65-F5344CB8AC3E}">
        <p14:creationId xmlns:p14="http://schemas.microsoft.com/office/powerpoint/2010/main" val="304313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400A68-FFB9-0DB1-F620-2AFCA32106E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5B59007-06D3-D7D0-A63A-E63B7772A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4E6759F-643C-0799-C99F-6E382300E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9C36EFD-8E38-2737-A903-A4068D8BC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E3A272-B13E-3DA5-8493-3F8D99D54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B55D56F-8814-F388-C982-CBCA092E856B}"/>
              </a:ext>
            </a:extLst>
          </p:cNvPr>
          <p:cNvPicPr>
            <a:picLocks noChangeAspect="1"/>
          </p:cNvPicPr>
          <p:nvPr/>
        </p:nvPicPr>
        <p:blipFill>
          <a:blip r:embed="rId2"/>
          <a:stretch>
            <a:fillRect/>
          </a:stretch>
        </p:blipFill>
        <p:spPr>
          <a:xfrm>
            <a:off x="377384" y="390901"/>
            <a:ext cx="7390423" cy="2594739"/>
          </a:xfrm>
          <a:prstGeom prst="rect">
            <a:avLst/>
          </a:prstGeom>
        </p:spPr>
      </p:pic>
      <p:pic>
        <p:nvPicPr>
          <p:cNvPr id="7" name="Picture 6">
            <a:extLst>
              <a:ext uri="{FF2B5EF4-FFF2-40B4-BE49-F238E27FC236}">
                <a16:creationId xmlns:a16="http://schemas.microsoft.com/office/drawing/2014/main" id="{C8C56083-D46C-5EA5-BD5E-7314FD3AA17D}"/>
              </a:ext>
            </a:extLst>
          </p:cNvPr>
          <p:cNvPicPr>
            <a:picLocks noChangeAspect="1"/>
          </p:cNvPicPr>
          <p:nvPr/>
        </p:nvPicPr>
        <p:blipFill>
          <a:blip r:embed="rId3"/>
          <a:stretch>
            <a:fillRect/>
          </a:stretch>
        </p:blipFill>
        <p:spPr>
          <a:xfrm>
            <a:off x="4553474" y="3204928"/>
            <a:ext cx="6826811" cy="3433784"/>
          </a:xfrm>
          <a:prstGeom prst="rect">
            <a:avLst/>
          </a:prstGeom>
        </p:spPr>
      </p:pic>
    </p:spTree>
    <p:extLst>
      <p:ext uri="{BB962C8B-B14F-4D97-AF65-F5344CB8AC3E}">
        <p14:creationId xmlns:p14="http://schemas.microsoft.com/office/powerpoint/2010/main" val="2459610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B35340-F34E-1D31-DA85-5D5130A05A2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FFF0A51-D2E4-A810-123E-FACFD3D93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7DAE275-D091-C7E4-DD72-3DBAAF587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5372E72-E415-4245-4B64-AC39EDCA7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558FF6-CB01-4163-F160-0BBF190BF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B2375CE-16E9-5AD5-1014-EE3356A1C02C}"/>
              </a:ext>
            </a:extLst>
          </p:cNvPr>
          <p:cNvPicPr>
            <a:picLocks noChangeAspect="1"/>
          </p:cNvPicPr>
          <p:nvPr/>
        </p:nvPicPr>
        <p:blipFill>
          <a:blip r:embed="rId2"/>
          <a:stretch>
            <a:fillRect/>
          </a:stretch>
        </p:blipFill>
        <p:spPr>
          <a:xfrm>
            <a:off x="333376" y="933"/>
            <a:ext cx="5762626" cy="3428068"/>
          </a:xfrm>
          <a:prstGeom prst="rect">
            <a:avLst/>
          </a:prstGeom>
        </p:spPr>
      </p:pic>
      <p:pic>
        <p:nvPicPr>
          <p:cNvPr id="7" name="Picture 6">
            <a:extLst>
              <a:ext uri="{FF2B5EF4-FFF2-40B4-BE49-F238E27FC236}">
                <a16:creationId xmlns:a16="http://schemas.microsoft.com/office/drawing/2014/main" id="{CD96FAE4-303E-72F0-AF7C-6B325396921A}"/>
              </a:ext>
            </a:extLst>
          </p:cNvPr>
          <p:cNvPicPr>
            <a:picLocks noChangeAspect="1"/>
          </p:cNvPicPr>
          <p:nvPr/>
        </p:nvPicPr>
        <p:blipFill>
          <a:blip r:embed="rId3"/>
          <a:stretch>
            <a:fillRect/>
          </a:stretch>
        </p:blipFill>
        <p:spPr>
          <a:xfrm>
            <a:off x="6206634" y="1171575"/>
            <a:ext cx="5909165" cy="5576887"/>
          </a:xfrm>
          <a:prstGeom prst="rect">
            <a:avLst/>
          </a:prstGeom>
        </p:spPr>
      </p:pic>
    </p:spTree>
    <p:extLst>
      <p:ext uri="{BB962C8B-B14F-4D97-AF65-F5344CB8AC3E}">
        <p14:creationId xmlns:p14="http://schemas.microsoft.com/office/powerpoint/2010/main" val="494783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DF2A630-8C85-9AE5-6F07-E91CD2886C9E}"/>
              </a:ext>
            </a:extLst>
          </p:cNvPr>
          <p:cNvSpPr txBox="1"/>
          <p:nvPr/>
        </p:nvSpPr>
        <p:spPr>
          <a:xfrm>
            <a:off x="108642" y="162962"/>
            <a:ext cx="11814771" cy="6494085"/>
          </a:xfrm>
          <a:prstGeom prst="rect">
            <a:avLst/>
          </a:prstGeom>
          <a:noFill/>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Proceed</a:t>
            </a:r>
            <a:r>
              <a:rPr lang="en-US" sz="2800" dirty="0">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to Payment!</a:t>
            </a:r>
          </a:p>
          <a:p>
            <a:endParaRPr lang="en-US" sz="2800" dirty="0">
              <a:solidFill>
                <a:schemeClr val="bg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Once all signatures are received for all forms, the user will receive an email notice that ALL signatures have been received, and the status of the filing requires payment.</a:t>
            </a:r>
          </a:p>
          <a:p>
            <a:pPr marL="457200" indent="-45720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Once all signatures are received, the user will also see the status change to “Pending Payment” in the “My Filings” Grid</a:t>
            </a:r>
          </a:p>
          <a:p>
            <a:pPr marL="457200" indent="-45720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Fees are automatically calculated based on filing type, registration type, annual revenue or asset thresholds, late fees and/or registration fees</a:t>
            </a:r>
          </a:p>
          <a:p>
            <a:pPr marL="457200" indent="-45720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A fee summary will be displayed with the total due per form and a line-item breakdown</a:t>
            </a:r>
          </a:p>
          <a:p>
            <a:pPr marL="457200" indent="-45720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To proceed with Payment, click on the $ Icon, where the user will have the option to pay online or to mail in payment</a:t>
            </a:r>
          </a:p>
          <a:p>
            <a:pPr marL="457200" indent="-45720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If the user chooses to pay online, he or she will enter the payment information and click “Review Payment” to proceed and follow the prompts to complete the payment: </a:t>
            </a:r>
          </a:p>
          <a:p>
            <a:pPr marL="457200" indent="-45720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If the user chooses to mail in payment, the user must print the Voucher provided and include it with the check when mailing it to the Illinois Attorney General’s Office. Your filing will remain in “Pending Payment” status until the check is received and processed. Mail in your payment promptly to ensure your filing is processed on time. The filing will be considered late inf prompt payment is not sent in by the deadline.  If payment is not received within 30 days, the submission is voided.</a:t>
            </a:r>
          </a:p>
        </p:txBody>
      </p:sp>
    </p:spTree>
    <p:extLst>
      <p:ext uri="{BB962C8B-B14F-4D97-AF65-F5344CB8AC3E}">
        <p14:creationId xmlns:p14="http://schemas.microsoft.com/office/powerpoint/2010/main" val="3067585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6500988-504F-74D9-06C7-C1BE546347AD}"/>
              </a:ext>
            </a:extLst>
          </p:cNvPr>
          <p:cNvPicPr>
            <a:picLocks noChangeAspect="1"/>
          </p:cNvPicPr>
          <p:nvPr/>
        </p:nvPicPr>
        <p:blipFill>
          <a:blip r:embed="rId2"/>
          <a:stretch>
            <a:fillRect/>
          </a:stretch>
        </p:blipFill>
        <p:spPr>
          <a:xfrm>
            <a:off x="167278" y="152400"/>
            <a:ext cx="8232119" cy="3276600"/>
          </a:xfrm>
          <a:prstGeom prst="rect">
            <a:avLst/>
          </a:prstGeom>
        </p:spPr>
      </p:pic>
      <p:pic>
        <p:nvPicPr>
          <p:cNvPr id="11" name="Picture 10">
            <a:extLst>
              <a:ext uri="{FF2B5EF4-FFF2-40B4-BE49-F238E27FC236}">
                <a16:creationId xmlns:a16="http://schemas.microsoft.com/office/drawing/2014/main" id="{43586599-289F-333E-0CBD-1213A6662DB4}"/>
              </a:ext>
            </a:extLst>
          </p:cNvPr>
          <p:cNvPicPr>
            <a:picLocks noChangeAspect="1"/>
          </p:cNvPicPr>
          <p:nvPr/>
        </p:nvPicPr>
        <p:blipFill>
          <a:blip r:embed="rId3"/>
          <a:stretch>
            <a:fillRect/>
          </a:stretch>
        </p:blipFill>
        <p:spPr>
          <a:xfrm>
            <a:off x="1733201" y="3578935"/>
            <a:ext cx="8677624" cy="2983789"/>
          </a:xfrm>
          <a:prstGeom prst="rect">
            <a:avLst/>
          </a:prstGeom>
        </p:spPr>
      </p:pic>
    </p:spTree>
    <p:extLst>
      <p:ext uri="{BB962C8B-B14F-4D97-AF65-F5344CB8AC3E}">
        <p14:creationId xmlns:p14="http://schemas.microsoft.com/office/powerpoint/2010/main" val="1298061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B0426E-7102-E1A4-03A4-1E0262035BBB}"/>
              </a:ext>
            </a:extLst>
          </p:cNvPr>
          <p:cNvSpPr>
            <a:spLocks noGrp="1"/>
          </p:cNvSpPr>
          <p:nvPr>
            <p:ph type="title"/>
          </p:nvPr>
        </p:nvSpPr>
        <p:spPr>
          <a:xfrm>
            <a:off x="2018498" y="924578"/>
            <a:ext cx="6596245" cy="3763649"/>
          </a:xfrm>
        </p:spPr>
        <p:txBody>
          <a:bodyPr vert="horz" lIns="91440" tIns="45720" rIns="91440" bIns="45720" rtlCol="0" anchor="b">
            <a:normAutofit/>
          </a:bodyPr>
          <a:lstStyle/>
          <a:p>
            <a:pPr algn="r"/>
            <a:r>
              <a:rPr lang="en-US" dirty="0">
                <a:solidFill>
                  <a:srgbClr val="FFFFFF"/>
                </a:solidFill>
              </a:rPr>
              <a:t>Who can file?</a:t>
            </a:r>
            <a:endParaRPr lang="en-US" kern="1200" dirty="0">
              <a:solidFill>
                <a:srgbClr val="FFFFFF"/>
              </a:solidFill>
              <a:latin typeface="+mj-lt"/>
              <a:ea typeface="+mj-ea"/>
              <a:cs typeface="+mj-cs"/>
            </a:endParaRPr>
          </a:p>
        </p:txBody>
      </p:sp>
      <p:sp>
        <p:nvSpPr>
          <p:cNvPr id="18" name="Rectangle 1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8872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7E26C54-0585-7AB6-BE3D-D6C049D275A7}"/>
              </a:ext>
            </a:extLst>
          </p:cNvPr>
          <p:cNvPicPr>
            <a:picLocks noChangeAspect="1"/>
          </p:cNvPicPr>
          <p:nvPr/>
        </p:nvPicPr>
        <p:blipFill>
          <a:blip r:embed="rId3"/>
          <a:stretch>
            <a:fillRect/>
          </a:stretch>
        </p:blipFill>
        <p:spPr>
          <a:xfrm>
            <a:off x="1140642" y="0"/>
            <a:ext cx="9298004" cy="7075651"/>
          </a:xfrm>
          <a:prstGeom prst="rect">
            <a:avLst/>
          </a:prstGeom>
        </p:spPr>
      </p:pic>
      <p:sp>
        <p:nvSpPr>
          <p:cNvPr id="5" name="Oval 4">
            <a:extLst>
              <a:ext uri="{FF2B5EF4-FFF2-40B4-BE49-F238E27FC236}">
                <a16:creationId xmlns:a16="http://schemas.microsoft.com/office/drawing/2014/main" id="{44C1475E-AE5B-7478-7ACD-188EEE5DE229}"/>
              </a:ext>
            </a:extLst>
          </p:cNvPr>
          <p:cNvSpPr/>
          <p:nvPr/>
        </p:nvSpPr>
        <p:spPr>
          <a:xfrm>
            <a:off x="1367073" y="2417274"/>
            <a:ext cx="4300303" cy="47983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B3364A96-33DA-7A6D-BF59-C98E5C33349B}"/>
                  </a:ext>
                </a:extLst>
              </p14:cNvPr>
              <p14:cNvContentPartPr/>
              <p14:nvPr/>
            </p14:nvContentPartPr>
            <p14:xfrm>
              <a:off x="1448423" y="2045905"/>
              <a:ext cx="8628120" cy="72360"/>
            </p14:xfrm>
          </p:contentPart>
        </mc:Choice>
        <mc:Fallback xmlns="">
          <p:pic>
            <p:nvPicPr>
              <p:cNvPr id="7" name="Ink 6">
                <a:extLst>
                  <a:ext uri="{FF2B5EF4-FFF2-40B4-BE49-F238E27FC236}">
                    <a16:creationId xmlns:a16="http://schemas.microsoft.com/office/drawing/2014/main" id="{B3364A96-33DA-7A6D-BF59-C98E5C33349B}"/>
                  </a:ext>
                </a:extLst>
              </p:cNvPr>
              <p:cNvPicPr/>
              <p:nvPr/>
            </p:nvPicPr>
            <p:blipFill>
              <a:blip r:embed="rId5"/>
              <a:stretch>
                <a:fillRect/>
              </a:stretch>
            </p:blipFill>
            <p:spPr>
              <a:xfrm>
                <a:off x="1394423" y="1937905"/>
                <a:ext cx="873576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58005A6F-5CA5-B384-F7E7-93FB49D91E6A}"/>
                  </a:ext>
                </a:extLst>
              </p14:cNvPr>
              <p14:cNvContentPartPr/>
              <p14:nvPr/>
            </p14:nvContentPartPr>
            <p14:xfrm>
              <a:off x="1448423" y="2181625"/>
              <a:ext cx="7876440" cy="72720"/>
            </p14:xfrm>
          </p:contentPart>
        </mc:Choice>
        <mc:Fallback xmlns="">
          <p:pic>
            <p:nvPicPr>
              <p:cNvPr id="11" name="Ink 10">
                <a:extLst>
                  <a:ext uri="{FF2B5EF4-FFF2-40B4-BE49-F238E27FC236}">
                    <a16:creationId xmlns:a16="http://schemas.microsoft.com/office/drawing/2014/main" id="{58005A6F-5CA5-B384-F7E7-93FB49D91E6A}"/>
                  </a:ext>
                </a:extLst>
              </p:cNvPr>
              <p:cNvPicPr/>
              <p:nvPr/>
            </p:nvPicPr>
            <p:blipFill>
              <a:blip r:embed="rId7"/>
              <a:stretch>
                <a:fillRect/>
              </a:stretch>
            </p:blipFill>
            <p:spPr>
              <a:xfrm>
                <a:off x="1394423" y="2073625"/>
                <a:ext cx="798408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8E0BDD35-9107-827E-9B8D-7AF765E6B9A3}"/>
                  </a:ext>
                </a:extLst>
              </p14:cNvPr>
              <p14:cNvContentPartPr/>
              <p14:nvPr/>
            </p14:nvContentPartPr>
            <p14:xfrm>
              <a:off x="1493423" y="2362705"/>
              <a:ext cx="5333400" cy="720"/>
            </p14:xfrm>
          </p:contentPart>
        </mc:Choice>
        <mc:Fallback xmlns="">
          <p:pic>
            <p:nvPicPr>
              <p:cNvPr id="15" name="Ink 14">
                <a:extLst>
                  <a:ext uri="{FF2B5EF4-FFF2-40B4-BE49-F238E27FC236}">
                    <a16:creationId xmlns:a16="http://schemas.microsoft.com/office/drawing/2014/main" id="{8E0BDD35-9107-827E-9B8D-7AF765E6B9A3}"/>
                  </a:ext>
                </a:extLst>
              </p:cNvPr>
              <p:cNvPicPr/>
              <p:nvPr/>
            </p:nvPicPr>
            <p:blipFill>
              <a:blip r:embed="rId9"/>
              <a:stretch>
                <a:fillRect/>
              </a:stretch>
            </p:blipFill>
            <p:spPr>
              <a:xfrm>
                <a:off x="1439423" y="2146705"/>
                <a:ext cx="5441040" cy="432000"/>
              </a:xfrm>
              <a:prstGeom prst="rect">
                <a:avLst/>
              </a:prstGeom>
            </p:spPr>
          </p:pic>
        </mc:Fallback>
      </mc:AlternateContent>
      <p:sp>
        <p:nvSpPr>
          <p:cNvPr id="16" name="Oval 15">
            <a:extLst>
              <a:ext uri="{FF2B5EF4-FFF2-40B4-BE49-F238E27FC236}">
                <a16:creationId xmlns:a16="http://schemas.microsoft.com/office/drawing/2014/main" id="{F0E325B7-EE43-B451-3336-5544A66AF0C8}"/>
              </a:ext>
            </a:extLst>
          </p:cNvPr>
          <p:cNvSpPr/>
          <p:nvPr/>
        </p:nvSpPr>
        <p:spPr>
          <a:xfrm>
            <a:off x="7061703" y="6427960"/>
            <a:ext cx="878186" cy="42961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A0A95593-E947-E8E7-C752-04FCF2928519}"/>
              </a:ext>
            </a:extLst>
          </p:cNvPr>
          <p:cNvSpPr/>
          <p:nvPr/>
        </p:nvSpPr>
        <p:spPr>
          <a:xfrm>
            <a:off x="7939889" y="6427960"/>
            <a:ext cx="1267485" cy="34403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74813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63DED4D-E629-1E48-D121-900CEDD93810}"/>
              </a:ext>
            </a:extLst>
          </p:cNvPr>
          <p:cNvPicPr>
            <a:picLocks noChangeAspect="1"/>
          </p:cNvPicPr>
          <p:nvPr/>
        </p:nvPicPr>
        <p:blipFill>
          <a:blip r:embed="rId2"/>
          <a:stretch>
            <a:fillRect/>
          </a:stretch>
        </p:blipFill>
        <p:spPr>
          <a:xfrm>
            <a:off x="112823" y="85027"/>
            <a:ext cx="6735853" cy="3256526"/>
          </a:xfrm>
          <a:prstGeom prst="rect">
            <a:avLst/>
          </a:prstGeom>
        </p:spPr>
      </p:pic>
      <p:pic>
        <p:nvPicPr>
          <p:cNvPr id="11" name="Picture 10">
            <a:extLst>
              <a:ext uri="{FF2B5EF4-FFF2-40B4-BE49-F238E27FC236}">
                <a16:creationId xmlns:a16="http://schemas.microsoft.com/office/drawing/2014/main" id="{5226AFCF-CB9B-5629-8E72-452C44868338}"/>
              </a:ext>
            </a:extLst>
          </p:cNvPr>
          <p:cNvPicPr>
            <a:picLocks noChangeAspect="1"/>
          </p:cNvPicPr>
          <p:nvPr/>
        </p:nvPicPr>
        <p:blipFill>
          <a:blip r:embed="rId3"/>
          <a:stretch>
            <a:fillRect/>
          </a:stretch>
        </p:blipFill>
        <p:spPr>
          <a:xfrm>
            <a:off x="6547210" y="1066799"/>
            <a:ext cx="5510633" cy="5575599"/>
          </a:xfrm>
          <a:prstGeom prst="rect">
            <a:avLst/>
          </a:prstGeom>
        </p:spPr>
      </p:pic>
    </p:spTree>
    <p:extLst>
      <p:ext uri="{BB962C8B-B14F-4D97-AF65-F5344CB8AC3E}">
        <p14:creationId xmlns:p14="http://schemas.microsoft.com/office/powerpoint/2010/main" val="545389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3ED653-B0A4-9966-C750-5E12EE0A2C95}"/>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34B2CC5-9FB0-5292-4E3C-FEB278306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E3C75BE-691E-0B24-3C56-A37A0AE23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CBDF31E-CFE6-6820-05A3-4ECB6A6EAB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E422D37-BB79-B03B-22AD-13BAA985A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6C8312BD-C836-99B7-52AD-FAE54897F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E65051-FBFA-916A-55AB-099A36D7CA28}"/>
              </a:ext>
            </a:extLst>
          </p:cNvPr>
          <p:cNvSpPr>
            <a:spLocks noGrp="1"/>
          </p:cNvSpPr>
          <p:nvPr>
            <p:ph type="title"/>
          </p:nvPr>
        </p:nvSpPr>
        <p:spPr>
          <a:xfrm>
            <a:off x="1138066" y="818984"/>
            <a:ext cx="8176973" cy="3268520"/>
          </a:xfrm>
        </p:spPr>
        <p:txBody>
          <a:bodyPr vert="horz" lIns="91440" tIns="45720" rIns="91440" bIns="45720" rtlCol="0" anchor="b">
            <a:normAutofit/>
          </a:bodyPr>
          <a:lstStyle/>
          <a:p>
            <a:pPr algn="ctr"/>
            <a:r>
              <a:rPr lang="en-US" sz="4800" dirty="0">
                <a:solidFill>
                  <a:srgbClr val="FFFFFF"/>
                </a:solidFill>
              </a:rPr>
              <a:t>What’s Next?   </a:t>
            </a:r>
            <a:endParaRPr lang="en-US" sz="4800" kern="1200" dirty="0">
              <a:solidFill>
                <a:srgbClr val="FFFFFF"/>
              </a:solidFill>
              <a:latin typeface="+mj-lt"/>
              <a:ea typeface="+mj-ea"/>
              <a:cs typeface="+mj-cs"/>
            </a:endParaRPr>
          </a:p>
        </p:txBody>
      </p:sp>
      <p:sp>
        <p:nvSpPr>
          <p:cNvPr id="28" name="Rectangle 27">
            <a:extLst>
              <a:ext uri="{FF2B5EF4-FFF2-40B4-BE49-F238E27FC236}">
                <a16:creationId xmlns:a16="http://schemas.microsoft.com/office/drawing/2014/main" id="{BF00E09B-97FF-3328-79EA-D216884E4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DBB9766-E166-6ADD-FFDA-09AE6B874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5848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F56D88-4ADE-4B3D-2A67-92E0CE3A70A5}"/>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00B2E0C-53A5-8161-8805-D8592B9A7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1E23C4B-7877-F368-FA9E-1E5BED4DC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DD39C83-A968-131F-6E52-6ACFC2A4D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FB67066-C9D5-F269-436F-6ABAF91AF9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8447FD84-C1FE-3616-6B73-4B48CAF2D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6F96DBCB-3A36-C42A-7E5D-47C780A30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9EFB8D24-9A9E-FEB5-72D5-6B9B7882F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E44691A-FF15-9246-5EE8-04AE14A949EF}"/>
              </a:ext>
            </a:extLst>
          </p:cNvPr>
          <p:cNvSpPr>
            <a:spLocks noGrp="1"/>
          </p:cNvSpPr>
          <p:nvPr>
            <p:ph type="title"/>
          </p:nvPr>
        </p:nvSpPr>
        <p:spPr>
          <a:xfrm>
            <a:off x="706170" y="642797"/>
            <a:ext cx="10641280" cy="950614"/>
          </a:xfrm>
        </p:spPr>
        <p:txBody>
          <a:bodyPr/>
          <a:lstStyle/>
          <a:p>
            <a:r>
              <a:rPr lang="en-US" dirty="0">
                <a:solidFill>
                  <a:schemeClr val="bg1"/>
                </a:solidFill>
                <a:latin typeface="Times New Roman" panose="02020603050405020304" pitchFamily="18" charset="0"/>
                <a:cs typeface="Times New Roman" panose="02020603050405020304" pitchFamily="18" charset="0"/>
              </a:rPr>
              <a:t>Approval! </a:t>
            </a:r>
            <a:r>
              <a:rPr lang="en-US" dirty="0">
                <a:latin typeface="Times New Roman" panose="02020603050405020304" pitchFamily="18" charset="0"/>
                <a:cs typeface="Times New Roman" panose="02020603050405020304" pitchFamily="18" charset="0"/>
              </a:rPr>
              <a:t> </a:t>
            </a:r>
          </a:p>
        </p:txBody>
      </p:sp>
      <p:pic>
        <p:nvPicPr>
          <p:cNvPr id="6" name="Graphic 5" descr="Thumbs up sign outline">
            <a:extLst>
              <a:ext uri="{FF2B5EF4-FFF2-40B4-BE49-F238E27FC236}">
                <a16:creationId xmlns:a16="http://schemas.microsoft.com/office/drawing/2014/main" id="{FDB5D20B-942D-C0B9-9F80-D049C7146B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36193" y="660904"/>
            <a:ext cx="914400" cy="914400"/>
          </a:xfrm>
          <a:prstGeom prst="rect">
            <a:avLst/>
          </a:prstGeom>
        </p:spPr>
      </p:pic>
      <p:sp>
        <p:nvSpPr>
          <p:cNvPr id="8" name="TextBox 7">
            <a:extLst>
              <a:ext uri="{FF2B5EF4-FFF2-40B4-BE49-F238E27FC236}">
                <a16:creationId xmlns:a16="http://schemas.microsoft.com/office/drawing/2014/main" id="{05D7EBEE-9170-011A-9914-A297C9831380}"/>
              </a:ext>
            </a:extLst>
          </p:cNvPr>
          <p:cNvSpPr txBox="1"/>
          <p:nvPr/>
        </p:nvSpPr>
        <p:spPr>
          <a:xfrm>
            <a:off x="325924" y="1484768"/>
            <a:ext cx="11159905" cy="3293209"/>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If we accept the filing, the user will receive an email indicating a successful submission.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1400" dirty="0">
                <a:solidFill>
                  <a:schemeClr val="bg1"/>
                </a:solidFill>
                <a:latin typeface="Times New Roman" panose="02020603050405020304" pitchFamily="18" charset="0"/>
                <a:cs typeface="Times New Roman" panose="02020603050405020304" pitchFamily="18" charset="0"/>
              </a:rPr>
              <a:t>Also, the status of the filing will change on the My Filings Grid, where the filing will move from the Open Filings tab to the Completed Tab with the status of “Approved,” where the user can log in to print or save all the items submitted and approved.</a:t>
            </a:r>
          </a:p>
        </p:txBody>
      </p:sp>
      <p:pic>
        <p:nvPicPr>
          <p:cNvPr id="10" name="Picture 9">
            <a:extLst>
              <a:ext uri="{FF2B5EF4-FFF2-40B4-BE49-F238E27FC236}">
                <a16:creationId xmlns:a16="http://schemas.microsoft.com/office/drawing/2014/main" id="{70A4C231-F69B-96E1-2C2B-823316037FE7}"/>
              </a:ext>
            </a:extLst>
          </p:cNvPr>
          <p:cNvPicPr>
            <a:picLocks noChangeAspect="1"/>
          </p:cNvPicPr>
          <p:nvPr/>
        </p:nvPicPr>
        <p:blipFill>
          <a:blip r:embed="rId4"/>
          <a:stretch>
            <a:fillRect/>
          </a:stretch>
        </p:blipFill>
        <p:spPr>
          <a:xfrm>
            <a:off x="5120709" y="1818136"/>
            <a:ext cx="5862873" cy="2463419"/>
          </a:xfrm>
          <a:prstGeom prst="rect">
            <a:avLst/>
          </a:prstGeom>
        </p:spPr>
      </p:pic>
      <p:pic>
        <p:nvPicPr>
          <p:cNvPr id="12" name="Picture 11">
            <a:extLst>
              <a:ext uri="{FF2B5EF4-FFF2-40B4-BE49-F238E27FC236}">
                <a16:creationId xmlns:a16="http://schemas.microsoft.com/office/drawing/2014/main" id="{6F792EE7-A7F7-C376-0DAF-B029468498A5}"/>
              </a:ext>
            </a:extLst>
          </p:cNvPr>
          <p:cNvPicPr>
            <a:picLocks noChangeAspect="1"/>
          </p:cNvPicPr>
          <p:nvPr/>
        </p:nvPicPr>
        <p:blipFill>
          <a:blip r:embed="rId5"/>
          <a:stretch>
            <a:fillRect/>
          </a:stretch>
        </p:blipFill>
        <p:spPr>
          <a:xfrm>
            <a:off x="7143184" y="4718186"/>
            <a:ext cx="4914659" cy="2133495"/>
          </a:xfrm>
          <a:prstGeom prst="rect">
            <a:avLst/>
          </a:prstGeom>
        </p:spPr>
      </p:pic>
    </p:spTree>
    <p:extLst>
      <p:ext uri="{BB962C8B-B14F-4D97-AF65-F5344CB8AC3E}">
        <p14:creationId xmlns:p14="http://schemas.microsoft.com/office/powerpoint/2010/main" val="1200601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BEFF71-2207-5B7B-1534-EF97CE7DE833}"/>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99BF998-D945-EF3F-F086-2A4B354BF3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8AFB471-047F-A89B-EEB6-5BB0C6797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4F08F39-64D5-7A3D-E45D-4447A49EB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89029CA-2EF7-206E-8AD1-A639831D5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6B08F46F-DA26-C057-CB13-43C9ED6FA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261A36-B536-A8D5-9DE0-F71F2172DA18}"/>
              </a:ext>
            </a:extLst>
          </p:cNvPr>
          <p:cNvSpPr>
            <a:spLocks noGrp="1"/>
          </p:cNvSpPr>
          <p:nvPr>
            <p:ph type="title"/>
          </p:nvPr>
        </p:nvSpPr>
        <p:spPr>
          <a:xfrm>
            <a:off x="1164771" y="526672"/>
            <a:ext cx="8150268" cy="963090"/>
          </a:xfrm>
        </p:spPr>
        <p:txBody>
          <a:bodyPr vert="horz" lIns="91440" tIns="45720" rIns="91440" bIns="45720" rtlCol="0" anchor="b">
            <a:noAutofit/>
          </a:bodyPr>
          <a:lstStyle/>
          <a:p>
            <a:r>
              <a:rPr lang="en-US" kern="1200" dirty="0">
                <a:solidFill>
                  <a:srgbClr val="FFFFFF"/>
                </a:solidFill>
                <a:latin typeface="Times New Roman" panose="02020603050405020304" pitchFamily="18" charset="0"/>
                <a:cs typeface="Times New Roman" panose="02020603050405020304" pitchFamily="18" charset="0"/>
              </a:rPr>
              <a:t>Rejection  </a:t>
            </a:r>
          </a:p>
        </p:txBody>
      </p:sp>
      <p:sp>
        <p:nvSpPr>
          <p:cNvPr id="28" name="Rectangle 27">
            <a:extLst>
              <a:ext uri="{FF2B5EF4-FFF2-40B4-BE49-F238E27FC236}">
                <a16:creationId xmlns:a16="http://schemas.microsoft.com/office/drawing/2014/main" id="{AF7F98FC-9748-811A-F4CB-0A18737E1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C2C66DB-13B9-A741-0902-82BD1509C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Sad face outline with solid fill">
            <a:extLst>
              <a:ext uri="{FF2B5EF4-FFF2-40B4-BE49-F238E27FC236}">
                <a16:creationId xmlns:a16="http://schemas.microsoft.com/office/drawing/2014/main" id="{16C0E3E0-BECD-AFB5-B0B4-C16549E3CE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41720" y="575362"/>
            <a:ext cx="914400" cy="914400"/>
          </a:xfrm>
          <a:prstGeom prst="rect">
            <a:avLst/>
          </a:prstGeom>
        </p:spPr>
      </p:pic>
      <p:sp>
        <p:nvSpPr>
          <p:cNvPr id="6" name="TextBox 5">
            <a:extLst>
              <a:ext uri="{FF2B5EF4-FFF2-40B4-BE49-F238E27FC236}">
                <a16:creationId xmlns:a16="http://schemas.microsoft.com/office/drawing/2014/main" id="{1B7E1388-4230-FCD1-6DB2-CB62E0D49F91}"/>
              </a:ext>
            </a:extLst>
          </p:cNvPr>
          <p:cNvSpPr txBox="1"/>
          <p:nvPr/>
        </p:nvSpPr>
        <p:spPr>
          <a:xfrm>
            <a:off x="1010059" y="1800833"/>
            <a:ext cx="10300198" cy="4154984"/>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If the filing requires further submission of documents, the user will receive an email communication advising of the need for further information. The user can use the public portal to receive such further documents back to the Charities Bureau. Assuming the second submission satisfies the review, the filing will be approved.</a:t>
            </a:r>
          </a:p>
          <a:p>
            <a:pPr marL="285750" indent="-28575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If the filing cannot be approved, and it must be rejected, the user will also receive notice by email that such has been rejected, and the user will have to begin a new filing altogether to correct the deficiencies noted.</a:t>
            </a:r>
          </a:p>
          <a:p>
            <a:pPr marL="285750" indent="-28575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Track the status and outcome of our review in the “My Filings Grid”</a:t>
            </a:r>
          </a:p>
        </p:txBody>
      </p:sp>
    </p:spTree>
    <p:extLst>
      <p:ext uri="{BB962C8B-B14F-4D97-AF65-F5344CB8AC3E}">
        <p14:creationId xmlns:p14="http://schemas.microsoft.com/office/powerpoint/2010/main" val="1330978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AB5261-4E16-1340-1E46-1E36F4043609}"/>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EB62AF8-0FBD-A95A-DD81-DC4DBCA22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B1BDFB6-2C58-BC2B-0664-F805ABA1CF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4C66573-6490-C79F-981F-A8BE9D51C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295698D-2654-F58A-EB3D-13A91F3C4D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E00AB4E-D4A8-C2DB-E562-0E16C6BE2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9890E0-180C-ABF3-5E60-C71B12B49BD8}"/>
              </a:ext>
            </a:extLst>
          </p:cNvPr>
          <p:cNvSpPr>
            <a:spLocks noGrp="1"/>
          </p:cNvSpPr>
          <p:nvPr>
            <p:ph type="title"/>
          </p:nvPr>
        </p:nvSpPr>
        <p:spPr>
          <a:xfrm>
            <a:off x="1138066" y="818984"/>
            <a:ext cx="8176973" cy="3268520"/>
          </a:xfrm>
        </p:spPr>
        <p:txBody>
          <a:bodyPr vert="horz" lIns="91440" tIns="45720" rIns="91440" bIns="45720" rtlCol="0" anchor="b">
            <a:normAutofit/>
          </a:bodyPr>
          <a:lstStyle/>
          <a:p>
            <a:pPr algn="r"/>
            <a:r>
              <a:rPr lang="en-US" sz="4800" kern="1200" dirty="0">
                <a:solidFill>
                  <a:srgbClr val="FFFFFF"/>
                </a:solidFill>
                <a:latin typeface="+mj-lt"/>
                <a:ea typeface="+mj-ea"/>
                <a:cs typeface="+mj-cs"/>
              </a:rPr>
              <a:t>Requesting an Extension of Time</a:t>
            </a:r>
          </a:p>
        </p:txBody>
      </p:sp>
      <p:sp>
        <p:nvSpPr>
          <p:cNvPr id="28" name="Rectangle 27">
            <a:extLst>
              <a:ext uri="{FF2B5EF4-FFF2-40B4-BE49-F238E27FC236}">
                <a16:creationId xmlns:a16="http://schemas.microsoft.com/office/drawing/2014/main" id="{C6CA6E33-D65C-8446-9A1A-BE75D606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A007D0C-A14A-549E-84DD-CA738AA7D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66302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B7D626-5630-B237-7EA5-1E95F850E5AD}"/>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7BEDC87-1B13-56D8-3D6A-2D70F1DB8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E9F3587-5411-6761-0DB5-9CAC05BCC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F4B7F2-EFCA-A5E2-9A2F-AF2102B97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ECF6C46-C8E7-3ABC-C14B-1B1898CAD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F4F3A5C3-647C-B235-F166-3D71CC0CB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7B25D5-C9E4-B461-C74A-6FBB65A5DF0E}"/>
              </a:ext>
            </a:extLst>
          </p:cNvPr>
          <p:cNvSpPr>
            <a:spLocks noGrp="1"/>
          </p:cNvSpPr>
          <p:nvPr>
            <p:ph type="title"/>
          </p:nvPr>
        </p:nvSpPr>
        <p:spPr>
          <a:xfrm>
            <a:off x="1138066" y="818984"/>
            <a:ext cx="8176973" cy="3268520"/>
          </a:xfrm>
        </p:spPr>
        <p:txBody>
          <a:bodyPr vert="horz" lIns="91440" tIns="45720" rIns="91440" bIns="45720" rtlCol="0" anchor="b">
            <a:normAutofit/>
          </a:bodyPr>
          <a:lstStyle/>
          <a:p>
            <a:pPr algn="r"/>
            <a:endParaRPr lang="en-US" sz="4800" kern="1200" dirty="0">
              <a:solidFill>
                <a:srgbClr val="FFFFFF"/>
              </a:solidFill>
              <a:latin typeface="+mj-lt"/>
              <a:ea typeface="+mj-ea"/>
              <a:cs typeface="+mj-cs"/>
            </a:endParaRPr>
          </a:p>
        </p:txBody>
      </p:sp>
      <p:sp>
        <p:nvSpPr>
          <p:cNvPr id="28" name="Rectangle 27">
            <a:extLst>
              <a:ext uri="{FF2B5EF4-FFF2-40B4-BE49-F238E27FC236}">
                <a16:creationId xmlns:a16="http://schemas.microsoft.com/office/drawing/2014/main" id="{A170C0D7-B985-909B-02DE-0585CC2D1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B9C63F33-37DB-A38F-893A-4EA87C53F4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B886F67-DBDC-5908-2D5F-7BAD27933123}"/>
              </a:ext>
            </a:extLst>
          </p:cNvPr>
          <p:cNvPicPr>
            <a:picLocks noChangeAspect="1"/>
          </p:cNvPicPr>
          <p:nvPr/>
        </p:nvPicPr>
        <p:blipFill>
          <a:blip r:embed="rId2"/>
          <a:stretch>
            <a:fillRect/>
          </a:stretch>
        </p:blipFill>
        <p:spPr>
          <a:xfrm>
            <a:off x="-14262" y="534448"/>
            <a:ext cx="12228495" cy="5787385"/>
          </a:xfrm>
          <a:prstGeom prst="rect">
            <a:avLst/>
          </a:prstGeom>
        </p:spPr>
      </p:pic>
      <p:sp>
        <p:nvSpPr>
          <p:cNvPr id="5" name="Oval 4">
            <a:extLst>
              <a:ext uri="{FF2B5EF4-FFF2-40B4-BE49-F238E27FC236}">
                <a16:creationId xmlns:a16="http://schemas.microsoft.com/office/drawing/2014/main" id="{5481B7C5-B606-755F-98F0-B6A781E9EB61}"/>
              </a:ext>
            </a:extLst>
          </p:cNvPr>
          <p:cNvSpPr/>
          <p:nvPr/>
        </p:nvSpPr>
        <p:spPr>
          <a:xfrm>
            <a:off x="2795827" y="2815563"/>
            <a:ext cx="1618291" cy="88808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5EE90BC0-992A-EA76-C109-7B60893DBBD3}"/>
              </a:ext>
            </a:extLst>
          </p:cNvPr>
          <p:cNvCxnSpPr>
            <a:cxnSpLocks/>
          </p:cNvCxnSpPr>
          <p:nvPr/>
        </p:nvCxnSpPr>
        <p:spPr>
          <a:xfrm>
            <a:off x="4635374" y="3418622"/>
            <a:ext cx="1937442" cy="75706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37106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A20A8C-34F9-576C-54FB-9EB8D82414F8}"/>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F404A83-E86F-B3B7-AD3B-4155E6DCC4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8A40D55-7AFC-A3AD-20C5-204CD2B80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9977CAE-8F1B-441C-BE1B-F028FB310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BDE9CE8E-E1AC-F92F-95D7-831A51431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0255635D-DEAD-FA23-B13D-D3DD2CD40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0520B1-89FF-B601-0504-B120D005B7BB}"/>
              </a:ext>
            </a:extLst>
          </p:cNvPr>
          <p:cNvSpPr>
            <a:spLocks noGrp="1"/>
          </p:cNvSpPr>
          <p:nvPr>
            <p:ph type="title"/>
          </p:nvPr>
        </p:nvSpPr>
        <p:spPr>
          <a:xfrm>
            <a:off x="1138066" y="818984"/>
            <a:ext cx="8176973" cy="3268520"/>
          </a:xfrm>
        </p:spPr>
        <p:txBody>
          <a:bodyPr vert="horz" lIns="91440" tIns="45720" rIns="91440" bIns="45720" rtlCol="0" anchor="b">
            <a:normAutofit/>
          </a:bodyPr>
          <a:lstStyle/>
          <a:p>
            <a:pPr algn="r"/>
            <a:endParaRPr lang="en-US" sz="4800" kern="1200" dirty="0">
              <a:solidFill>
                <a:srgbClr val="FFFFFF"/>
              </a:solidFill>
              <a:latin typeface="+mj-lt"/>
              <a:ea typeface="+mj-ea"/>
              <a:cs typeface="+mj-cs"/>
            </a:endParaRPr>
          </a:p>
        </p:txBody>
      </p:sp>
      <p:sp>
        <p:nvSpPr>
          <p:cNvPr id="28" name="Rectangle 27">
            <a:extLst>
              <a:ext uri="{FF2B5EF4-FFF2-40B4-BE49-F238E27FC236}">
                <a16:creationId xmlns:a16="http://schemas.microsoft.com/office/drawing/2014/main" id="{F327AD7C-0912-49EE-3E43-2159FC9BF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1BBA59D-F9D6-92C6-8EC9-7B9B8A0E1F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B800879-7730-F0F2-6C5D-D48DE7E8B245}"/>
              </a:ext>
            </a:extLst>
          </p:cNvPr>
          <p:cNvPicPr>
            <a:picLocks noChangeAspect="1"/>
          </p:cNvPicPr>
          <p:nvPr/>
        </p:nvPicPr>
        <p:blipFill>
          <a:blip r:embed="rId2"/>
          <a:stretch>
            <a:fillRect/>
          </a:stretch>
        </p:blipFill>
        <p:spPr>
          <a:xfrm>
            <a:off x="0" y="543943"/>
            <a:ext cx="12192000" cy="5770113"/>
          </a:xfrm>
          <a:prstGeom prst="rect">
            <a:avLst/>
          </a:prstGeom>
        </p:spPr>
      </p:pic>
    </p:spTree>
    <p:extLst>
      <p:ext uri="{BB962C8B-B14F-4D97-AF65-F5344CB8AC3E}">
        <p14:creationId xmlns:p14="http://schemas.microsoft.com/office/powerpoint/2010/main" val="1056298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6A193C-9F43-3902-BEA9-E2ABA84F9EFB}"/>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92B7DEE-62D6-A7EE-AB86-EC456EE60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14118CD-D22D-C0DE-13C5-B49EFBEB3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0591041-4374-C2D1-D422-5C810453C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C088F30-8A24-1A6C-B0FA-607BB207C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C6F247F-B17D-3BED-1B41-B562DFE0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D1D436-34E4-FB9B-D0BB-48DE670F3792}"/>
              </a:ext>
            </a:extLst>
          </p:cNvPr>
          <p:cNvSpPr>
            <a:spLocks noGrp="1"/>
          </p:cNvSpPr>
          <p:nvPr>
            <p:ph type="title"/>
          </p:nvPr>
        </p:nvSpPr>
        <p:spPr>
          <a:xfrm>
            <a:off x="1138066" y="818984"/>
            <a:ext cx="8176973" cy="3268520"/>
          </a:xfrm>
        </p:spPr>
        <p:txBody>
          <a:bodyPr vert="horz" lIns="91440" tIns="45720" rIns="91440" bIns="45720" rtlCol="0" anchor="b">
            <a:normAutofit/>
          </a:bodyPr>
          <a:lstStyle/>
          <a:p>
            <a:pPr algn="r"/>
            <a:endParaRPr lang="en-US" sz="4800" kern="1200" dirty="0">
              <a:solidFill>
                <a:srgbClr val="FFFFFF"/>
              </a:solidFill>
              <a:latin typeface="+mj-lt"/>
              <a:ea typeface="+mj-ea"/>
              <a:cs typeface="+mj-cs"/>
            </a:endParaRPr>
          </a:p>
        </p:txBody>
      </p:sp>
      <p:sp>
        <p:nvSpPr>
          <p:cNvPr id="28" name="Rectangle 27">
            <a:extLst>
              <a:ext uri="{FF2B5EF4-FFF2-40B4-BE49-F238E27FC236}">
                <a16:creationId xmlns:a16="http://schemas.microsoft.com/office/drawing/2014/main" id="{CC1CB862-99C5-FF0B-B9AC-18CFA5476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41E1683-B9D0-3E0C-72A4-6B121D5FF1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09B38E4-9C19-47E0-CBAE-81734EA5139F}"/>
              </a:ext>
            </a:extLst>
          </p:cNvPr>
          <p:cNvPicPr>
            <a:picLocks noChangeAspect="1"/>
          </p:cNvPicPr>
          <p:nvPr/>
        </p:nvPicPr>
        <p:blipFill>
          <a:blip r:embed="rId2"/>
          <a:stretch>
            <a:fillRect/>
          </a:stretch>
        </p:blipFill>
        <p:spPr>
          <a:xfrm>
            <a:off x="13561" y="526671"/>
            <a:ext cx="12192000" cy="5770113"/>
          </a:xfrm>
          <a:prstGeom prst="rect">
            <a:avLst/>
          </a:prstGeom>
        </p:spPr>
      </p:pic>
      <p:sp>
        <p:nvSpPr>
          <p:cNvPr id="5" name="Rectangle 4">
            <a:extLst>
              <a:ext uri="{FF2B5EF4-FFF2-40B4-BE49-F238E27FC236}">
                <a16:creationId xmlns:a16="http://schemas.microsoft.com/office/drawing/2014/main" id="{5967ABB9-7E0E-8C9A-7D1C-D7CF7CEEB4D5}"/>
              </a:ext>
            </a:extLst>
          </p:cNvPr>
          <p:cNvSpPr/>
          <p:nvPr/>
        </p:nvSpPr>
        <p:spPr>
          <a:xfrm>
            <a:off x="2151142" y="3137905"/>
            <a:ext cx="2197192" cy="23682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D26748C-0483-1A09-02D5-C1715DB91E23}"/>
              </a:ext>
            </a:extLst>
          </p:cNvPr>
          <p:cNvSpPr/>
          <p:nvPr/>
        </p:nvSpPr>
        <p:spPr>
          <a:xfrm>
            <a:off x="1591574" y="3483273"/>
            <a:ext cx="664823" cy="16649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41F0575-7C89-DCC6-F48F-1F67D4CCF831}"/>
              </a:ext>
            </a:extLst>
          </p:cNvPr>
          <p:cNvSpPr/>
          <p:nvPr/>
        </p:nvSpPr>
        <p:spPr>
          <a:xfrm>
            <a:off x="540547" y="4328599"/>
            <a:ext cx="2603936" cy="277717"/>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4176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61977D-5DF5-9FF3-0303-088F03D4B536}"/>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774F88B-92C6-7192-18FC-30AE2FCE4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417D96D-3DB6-00F6-06B7-AA14597D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19F7345-E4E7-DBBF-74B7-72F331F9D3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425A4F1-9FF1-E518-5D07-AB5EF6019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C6B0C45E-51A9-BFBE-D1AE-9E633D9DA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D159F8-E0F0-C2BC-3E7F-B9F848269433}"/>
              </a:ext>
            </a:extLst>
          </p:cNvPr>
          <p:cNvSpPr>
            <a:spLocks noGrp="1"/>
          </p:cNvSpPr>
          <p:nvPr>
            <p:ph type="title"/>
          </p:nvPr>
        </p:nvSpPr>
        <p:spPr>
          <a:xfrm>
            <a:off x="1138066" y="818984"/>
            <a:ext cx="8176973" cy="3268520"/>
          </a:xfrm>
        </p:spPr>
        <p:txBody>
          <a:bodyPr vert="horz" lIns="91440" tIns="45720" rIns="91440" bIns="45720" rtlCol="0" anchor="b">
            <a:normAutofit/>
          </a:bodyPr>
          <a:lstStyle/>
          <a:p>
            <a:pPr algn="r"/>
            <a:endParaRPr lang="en-US" sz="4800" kern="1200" dirty="0">
              <a:solidFill>
                <a:srgbClr val="FFFFFF"/>
              </a:solidFill>
              <a:latin typeface="+mj-lt"/>
              <a:ea typeface="+mj-ea"/>
              <a:cs typeface="+mj-cs"/>
            </a:endParaRPr>
          </a:p>
        </p:txBody>
      </p:sp>
      <p:sp>
        <p:nvSpPr>
          <p:cNvPr id="28" name="Rectangle 27">
            <a:extLst>
              <a:ext uri="{FF2B5EF4-FFF2-40B4-BE49-F238E27FC236}">
                <a16:creationId xmlns:a16="http://schemas.microsoft.com/office/drawing/2014/main" id="{27FFE05E-F4A0-255B-4D81-FDBB71603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3E544477-1A0B-4DDA-2E1E-D72E95DC1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3B56E67-21F6-049B-7CEE-FDB73F1E562A}"/>
              </a:ext>
            </a:extLst>
          </p:cNvPr>
          <p:cNvPicPr>
            <a:picLocks noChangeAspect="1"/>
          </p:cNvPicPr>
          <p:nvPr/>
        </p:nvPicPr>
        <p:blipFill>
          <a:blip r:embed="rId2"/>
          <a:stretch>
            <a:fillRect/>
          </a:stretch>
        </p:blipFill>
        <p:spPr>
          <a:xfrm>
            <a:off x="-6315" y="525336"/>
            <a:ext cx="12192000" cy="5770113"/>
          </a:xfrm>
          <a:prstGeom prst="rect">
            <a:avLst/>
          </a:prstGeom>
        </p:spPr>
      </p:pic>
      <p:sp>
        <p:nvSpPr>
          <p:cNvPr id="7" name="Rectangle 6">
            <a:extLst>
              <a:ext uri="{FF2B5EF4-FFF2-40B4-BE49-F238E27FC236}">
                <a16:creationId xmlns:a16="http://schemas.microsoft.com/office/drawing/2014/main" id="{C9C9AA75-FF8B-4DA3-550B-33F58E7B04D4}"/>
              </a:ext>
            </a:extLst>
          </p:cNvPr>
          <p:cNvSpPr/>
          <p:nvPr/>
        </p:nvSpPr>
        <p:spPr>
          <a:xfrm>
            <a:off x="2137986" y="3210268"/>
            <a:ext cx="2210348" cy="13156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85D435C-C9A3-9399-370D-CD92EE0E6784}"/>
              </a:ext>
            </a:extLst>
          </p:cNvPr>
          <p:cNvSpPr/>
          <p:nvPr/>
        </p:nvSpPr>
        <p:spPr>
          <a:xfrm>
            <a:off x="1585399" y="3516165"/>
            <a:ext cx="703890" cy="13156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E4B68686-52DC-8A07-B591-1DED38995A39}"/>
              </a:ext>
            </a:extLst>
          </p:cNvPr>
          <p:cNvSpPr/>
          <p:nvPr/>
        </p:nvSpPr>
        <p:spPr>
          <a:xfrm>
            <a:off x="355235" y="4236502"/>
            <a:ext cx="2716886" cy="46706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3565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01CD44-5DA3-6B38-D359-3772CC732A1D}"/>
              </a:ext>
            </a:extLst>
          </p:cNvPr>
          <p:cNvPicPr>
            <a:picLocks noChangeAspect="1"/>
          </p:cNvPicPr>
          <p:nvPr/>
        </p:nvPicPr>
        <p:blipFill>
          <a:blip r:embed="rId2"/>
          <a:stretch>
            <a:fillRect/>
          </a:stretch>
        </p:blipFill>
        <p:spPr>
          <a:xfrm>
            <a:off x="790113" y="0"/>
            <a:ext cx="10611773" cy="6858000"/>
          </a:xfrm>
          <a:prstGeom prst="rect">
            <a:avLst/>
          </a:prstGeom>
        </p:spPr>
      </p:pic>
    </p:spTree>
    <p:extLst>
      <p:ext uri="{BB962C8B-B14F-4D97-AF65-F5344CB8AC3E}">
        <p14:creationId xmlns:p14="http://schemas.microsoft.com/office/powerpoint/2010/main" val="9828360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A9F6C1-4791-75C5-C98C-23BB26C29443}"/>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139B87A-ACF0-A995-0E94-A6416D7F5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C88AF4D-F2B9-C2AA-7504-4BA2A6486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DBE6E03-8B16-985F-0CCB-2D93B82764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37386BC-90E1-674F-C3AD-689454EE7E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F208CCD-D3C6-0EBE-3FFF-4FEE6B339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0050CC-3746-8AB1-55F0-D65CD5A9CB31}"/>
              </a:ext>
            </a:extLst>
          </p:cNvPr>
          <p:cNvSpPr>
            <a:spLocks noGrp="1"/>
          </p:cNvSpPr>
          <p:nvPr>
            <p:ph type="title"/>
          </p:nvPr>
        </p:nvSpPr>
        <p:spPr>
          <a:xfrm>
            <a:off x="1138066" y="818984"/>
            <a:ext cx="8176973" cy="3268520"/>
          </a:xfrm>
        </p:spPr>
        <p:txBody>
          <a:bodyPr vert="horz" lIns="91440" tIns="45720" rIns="91440" bIns="45720" rtlCol="0" anchor="b">
            <a:normAutofit/>
          </a:bodyPr>
          <a:lstStyle/>
          <a:p>
            <a:pPr algn="r"/>
            <a:endParaRPr lang="en-US" sz="4800" kern="1200" dirty="0">
              <a:solidFill>
                <a:srgbClr val="FFFFFF"/>
              </a:solidFill>
              <a:latin typeface="+mj-lt"/>
              <a:ea typeface="+mj-ea"/>
              <a:cs typeface="+mj-cs"/>
            </a:endParaRPr>
          </a:p>
        </p:txBody>
      </p:sp>
      <p:sp>
        <p:nvSpPr>
          <p:cNvPr id="28" name="Rectangle 27">
            <a:extLst>
              <a:ext uri="{FF2B5EF4-FFF2-40B4-BE49-F238E27FC236}">
                <a16:creationId xmlns:a16="http://schemas.microsoft.com/office/drawing/2014/main" id="{1D5689C1-0F83-A48E-C165-4073ED7F1A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E7539B4E-DC97-1A8F-1FD6-D75B30190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3B21A33-3DD5-8D10-6A6A-1C05CC359890}"/>
              </a:ext>
            </a:extLst>
          </p:cNvPr>
          <p:cNvPicPr>
            <a:picLocks noChangeAspect="1"/>
          </p:cNvPicPr>
          <p:nvPr/>
        </p:nvPicPr>
        <p:blipFill>
          <a:blip r:embed="rId2"/>
          <a:stretch>
            <a:fillRect/>
          </a:stretch>
        </p:blipFill>
        <p:spPr>
          <a:xfrm>
            <a:off x="0" y="543943"/>
            <a:ext cx="12192000" cy="5770113"/>
          </a:xfrm>
          <a:prstGeom prst="rect">
            <a:avLst/>
          </a:prstGeom>
        </p:spPr>
      </p:pic>
    </p:spTree>
    <p:extLst>
      <p:ext uri="{BB962C8B-B14F-4D97-AF65-F5344CB8AC3E}">
        <p14:creationId xmlns:p14="http://schemas.microsoft.com/office/powerpoint/2010/main" val="2131814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B192F1-8F44-27DE-621F-41E026BA8286}"/>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BD6CCEC-DB16-51A7-522D-C517FEA46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8DE92F1-0F9B-998D-904F-0C389AA8D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961E7BA-3CCF-EF3C-F631-6BA1E2292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ABA4E9F-2CCA-6EFE-C4C7-30ECE9257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F9022BA6-297B-E5F9-5685-5293EDBB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FF0E23-33EF-747B-6AD1-8C48CDEFECCA}"/>
              </a:ext>
            </a:extLst>
          </p:cNvPr>
          <p:cNvSpPr>
            <a:spLocks noGrp="1"/>
          </p:cNvSpPr>
          <p:nvPr>
            <p:ph type="title"/>
          </p:nvPr>
        </p:nvSpPr>
        <p:spPr>
          <a:xfrm>
            <a:off x="1138066" y="818984"/>
            <a:ext cx="8176973" cy="3268520"/>
          </a:xfrm>
        </p:spPr>
        <p:txBody>
          <a:bodyPr vert="horz" lIns="91440" tIns="45720" rIns="91440" bIns="45720" rtlCol="0" anchor="b">
            <a:normAutofit/>
          </a:bodyPr>
          <a:lstStyle/>
          <a:p>
            <a:pPr algn="r"/>
            <a:endParaRPr lang="en-US" sz="4800" kern="1200" dirty="0">
              <a:solidFill>
                <a:srgbClr val="FFFFFF"/>
              </a:solidFill>
              <a:latin typeface="+mj-lt"/>
              <a:ea typeface="+mj-ea"/>
              <a:cs typeface="+mj-cs"/>
            </a:endParaRPr>
          </a:p>
        </p:txBody>
      </p:sp>
      <p:sp>
        <p:nvSpPr>
          <p:cNvPr id="28" name="Rectangle 27">
            <a:extLst>
              <a:ext uri="{FF2B5EF4-FFF2-40B4-BE49-F238E27FC236}">
                <a16:creationId xmlns:a16="http://schemas.microsoft.com/office/drawing/2014/main" id="{1D990BA4-7EF8-A231-7626-D12A766EF0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B42B250-DE82-A9E2-9EDD-B5E25308C5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5D67439-DBC7-B03F-77D3-85447A578007}"/>
              </a:ext>
            </a:extLst>
          </p:cNvPr>
          <p:cNvPicPr>
            <a:picLocks noChangeAspect="1"/>
          </p:cNvPicPr>
          <p:nvPr/>
        </p:nvPicPr>
        <p:blipFill>
          <a:blip r:embed="rId2"/>
          <a:stretch>
            <a:fillRect/>
          </a:stretch>
        </p:blipFill>
        <p:spPr>
          <a:xfrm>
            <a:off x="13561" y="561216"/>
            <a:ext cx="12192000" cy="5770113"/>
          </a:xfrm>
          <a:prstGeom prst="rect">
            <a:avLst/>
          </a:prstGeom>
        </p:spPr>
      </p:pic>
      <p:sp>
        <p:nvSpPr>
          <p:cNvPr id="6" name="Rectangle 5">
            <a:extLst>
              <a:ext uri="{FF2B5EF4-FFF2-40B4-BE49-F238E27FC236}">
                <a16:creationId xmlns:a16="http://schemas.microsoft.com/office/drawing/2014/main" id="{FB8733A4-8BE8-FB70-5CB0-292353718CB2}"/>
              </a:ext>
            </a:extLst>
          </p:cNvPr>
          <p:cNvSpPr/>
          <p:nvPr/>
        </p:nvSpPr>
        <p:spPr>
          <a:xfrm>
            <a:off x="782832" y="4345272"/>
            <a:ext cx="2012995" cy="18725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30245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3897E9-BB11-54B5-ECCB-C6B601634596}"/>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B2D3D3F-42C8-7F36-2B90-2480ABCBA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A212AFE-7921-2F86-AF88-2651FAE1A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56EA316-BB2B-5978-107F-13C3C6D1E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E012381-9AA5-4F64-933D-12A39D45D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05BA596D-54A1-B7A6-5A64-F47666CB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F0DEA85-032C-1472-E072-86273F0E2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B6C9B125-FF1A-06DF-E566-4230F7BF3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C5942586-0A2D-29D2-CCE7-5A7BAD156C64}"/>
              </a:ext>
            </a:extLst>
          </p:cNvPr>
          <p:cNvSpPr>
            <a:spLocks noGrp="1"/>
          </p:cNvSpPr>
          <p:nvPr>
            <p:ph type="title"/>
          </p:nvPr>
        </p:nvSpPr>
        <p:spPr/>
        <p:txBody>
          <a:bodyPr/>
          <a:lstStyle/>
          <a:p>
            <a:r>
              <a:rPr lang="en-US" dirty="0">
                <a:solidFill>
                  <a:schemeClr val="bg1"/>
                </a:solidFill>
              </a:rPr>
              <a:t>          Letter of Good Standing</a:t>
            </a:r>
          </a:p>
        </p:txBody>
      </p:sp>
    </p:spTree>
    <p:extLst>
      <p:ext uri="{BB962C8B-B14F-4D97-AF65-F5344CB8AC3E}">
        <p14:creationId xmlns:p14="http://schemas.microsoft.com/office/powerpoint/2010/main" val="9968912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816243-2B4C-C26C-BDD0-6AAC541E1426}"/>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A712C6F-5EBB-EA3F-D99D-C1105D6536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86F66E2-B100-FFF3-4106-79C855FC3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A50F0A9-174A-B1C1-1714-6571E32D8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8A1B705-1682-8AD2-D773-58D0215F5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641BDF2B-0011-9D90-5E44-9456892F8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607BCCC-EE93-7F10-0061-10BD491FA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F8F9B0C-C82D-785F-299B-9AA040447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A6E87522-1A35-9817-16B1-D2C0051E2041}"/>
              </a:ext>
            </a:extLst>
          </p:cNvPr>
          <p:cNvSpPr>
            <a:spLocks noGrp="1"/>
          </p:cNvSpPr>
          <p:nvPr>
            <p:ph type="title"/>
          </p:nvPr>
        </p:nvSpPr>
        <p:spPr/>
        <p:txBody>
          <a:bodyPr/>
          <a:lstStyle/>
          <a:p>
            <a:r>
              <a:rPr lang="en-US" dirty="0">
                <a:solidFill>
                  <a:schemeClr val="bg1"/>
                </a:solidFill>
              </a:rPr>
              <a:t>          </a:t>
            </a:r>
          </a:p>
        </p:txBody>
      </p:sp>
      <p:pic>
        <p:nvPicPr>
          <p:cNvPr id="3" name="Picture 2">
            <a:extLst>
              <a:ext uri="{FF2B5EF4-FFF2-40B4-BE49-F238E27FC236}">
                <a16:creationId xmlns:a16="http://schemas.microsoft.com/office/drawing/2014/main" id="{07D4F792-AE6C-0F0E-5BB6-CE089CEF8802}"/>
              </a:ext>
            </a:extLst>
          </p:cNvPr>
          <p:cNvPicPr>
            <a:picLocks noChangeAspect="1"/>
          </p:cNvPicPr>
          <p:nvPr/>
        </p:nvPicPr>
        <p:blipFill>
          <a:blip r:embed="rId2"/>
          <a:stretch>
            <a:fillRect/>
          </a:stretch>
        </p:blipFill>
        <p:spPr>
          <a:xfrm>
            <a:off x="0" y="543943"/>
            <a:ext cx="12192000" cy="5770113"/>
          </a:xfrm>
          <a:prstGeom prst="rect">
            <a:avLst/>
          </a:prstGeom>
        </p:spPr>
      </p:pic>
      <p:sp>
        <p:nvSpPr>
          <p:cNvPr id="4" name="Oval 3">
            <a:extLst>
              <a:ext uri="{FF2B5EF4-FFF2-40B4-BE49-F238E27FC236}">
                <a16:creationId xmlns:a16="http://schemas.microsoft.com/office/drawing/2014/main" id="{32865B06-2705-6FD6-A40A-31CA0197BE04}"/>
              </a:ext>
            </a:extLst>
          </p:cNvPr>
          <p:cNvSpPr/>
          <p:nvPr/>
        </p:nvSpPr>
        <p:spPr>
          <a:xfrm>
            <a:off x="1109323" y="3594453"/>
            <a:ext cx="2587747" cy="40907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63582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386EC2-A860-A9D9-A571-ED1F657C6650}"/>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8435B28-6E42-12DF-DA6D-FA38FE69E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016486B-F3F2-099A-8DD4-C8C7B7E8F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8DB012E-A9B7-C17C-28A2-A3A15A426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0F15444-6EF2-B567-AD67-D568BD065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1BD8F8BC-8051-AED5-6DCB-B0C5B0650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9198185-AF04-7D3E-9CC0-7A3B70DF6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7755FEE-CA43-1B61-FC83-FD5C241F9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B8FC9DB1-D4A8-EEE8-8B34-1CB4F6084A01}"/>
              </a:ext>
            </a:extLst>
          </p:cNvPr>
          <p:cNvSpPr>
            <a:spLocks noGrp="1"/>
          </p:cNvSpPr>
          <p:nvPr>
            <p:ph type="title"/>
          </p:nvPr>
        </p:nvSpPr>
        <p:spPr/>
        <p:txBody>
          <a:bodyPr/>
          <a:lstStyle/>
          <a:p>
            <a:r>
              <a:rPr lang="en-US" dirty="0">
                <a:solidFill>
                  <a:schemeClr val="bg1"/>
                </a:solidFill>
              </a:rPr>
              <a:t>          </a:t>
            </a:r>
          </a:p>
        </p:txBody>
      </p:sp>
      <p:pic>
        <p:nvPicPr>
          <p:cNvPr id="7" name="Picture 6">
            <a:extLst>
              <a:ext uri="{FF2B5EF4-FFF2-40B4-BE49-F238E27FC236}">
                <a16:creationId xmlns:a16="http://schemas.microsoft.com/office/drawing/2014/main" id="{564B3B4F-9070-611F-D204-E01095496CFD}"/>
              </a:ext>
            </a:extLst>
          </p:cNvPr>
          <p:cNvPicPr>
            <a:picLocks noChangeAspect="1"/>
          </p:cNvPicPr>
          <p:nvPr/>
        </p:nvPicPr>
        <p:blipFill>
          <a:blip r:embed="rId2"/>
          <a:stretch>
            <a:fillRect/>
          </a:stretch>
        </p:blipFill>
        <p:spPr>
          <a:xfrm>
            <a:off x="0" y="543943"/>
            <a:ext cx="12192000" cy="5770113"/>
          </a:xfrm>
          <a:prstGeom prst="rect">
            <a:avLst/>
          </a:prstGeom>
        </p:spPr>
      </p:pic>
      <p:sp>
        <p:nvSpPr>
          <p:cNvPr id="8" name="Rectangle 7">
            <a:extLst>
              <a:ext uri="{FF2B5EF4-FFF2-40B4-BE49-F238E27FC236}">
                <a16:creationId xmlns:a16="http://schemas.microsoft.com/office/drawing/2014/main" id="{C2A7A8A7-D4D9-4016-3F52-4E0FFD2B9198}"/>
              </a:ext>
            </a:extLst>
          </p:cNvPr>
          <p:cNvSpPr/>
          <p:nvPr/>
        </p:nvSpPr>
        <p:spPr>
          <a:xfrm>
            <a:off x="782832" y="4480038"/>
            <a:ext cx="1914319" cy="13801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240614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BBB9A3-1961-AABA-7AB4-F8810BECC2B9}"/>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8395010-04A6-FE35-C56E-BEB0932F2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C1153AB-780B-EBE3-BB87-5B4B3CED5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288E1B8-32A8-840E-E049-9867F338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FD14636-ADE8-1EF5-F675-B8F056FDF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E567F0CB-B635-1BA3-372F-99AB92E25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5A95591-5474-9A96-7BF7-A5EC62E1E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321533AB-2C3B-3920-0581-1D975B84B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4E78E3E-EFA5-89EB-D58C-D1F19360C293}"/>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EB465498-3534-B5FB-88D7-0278B4428C45}"/>
              </a:ext>
            </a:extLst>
          </p:cNvPr>
          <p:cNvPicPr>
            <a:picLocks noChangeAspect="1"/>
          </p:cNvPicPr>
          <p:nvPr/>
        </p:nvPicPr>
        <p:blipFill>
          <a:blip r:embed="rId2"/>
          <a:stretch>
            <a:fillRect/>
          </a:stretch>
        </p:blipFill>
        <p:spPr>
          <a:xfrm>
            <a:off x="0" y="543943"/>
            <a:ext cx="12192000" cy="5770113"/>
          </a:xfrm>
          <a:prstGeom prst="rect">
            <a:avLst/>
          </a:prstGeom>
        </p:spPr>
      </p:pic>
    </p:spTree>
    <p:extLst>
      <p:ext uri="{BB962C8B-B14F-4D97-AF65-F5344CB8AC3E}">
        <p14:creationId xmlns:p14="http://schemas.microsoft.com/office/powerpoint/2010/main" val="34993675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8A3A91-4243-9039-369F-AFA9C828073B}"/>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D04541F-F323-13BA-EED8-0F7B806DB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633BE-725F-F8EF-0E88-094C5DF7E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E35ED4E-5239-B739-AA2A-AF2CBCF8C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A5C3DC0-BF08-7ACA-7E46-26E94A509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AAC5D4ED-4A43-996E-C09E-D42C8DBF3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A6488B-8AAA-7265-3583-B099A1D3F813}"/>
              </a:ext>
            </a:extLst>
          </p:cNvPr>
          <p:cNvSpPr>
            <a:spLocks noGrp="1"/>
          </p:cNvSpPr>
          <p:nvPr>
            <p:ph type="title"/>
          </p:nvPr>
        </p:nvSpPr>
        <p:spPr>
          <a:xfrm>
            <a:off x="1386865" y="818984"/>
            <a:ext cx="6596245" cy="3268520"/>
          </a:xfrm>
        </p:spPr>
        <p:txBody>
          <a:bodyPr vert="horz" lIns="91440" tIns="45720" rIns="91440" bIns="45720" rtlCol="0" anchor="b">
            <a:normAutofit/>
          </a:bodyPr>
          <a:lstStyle/>
          <a:p>
            <a:pPr algn="r"/>
            <a:r>
              <a:rPr lang="en-US" sz="4800" kern="1200" dirty="0">
                <a:solidFill>
                  <a:srgbClr val="FFFFFF"/>
                </a:solidFill>
                <a:latin typeface="+mj-lt"/>
                <a:ea typeface="+mj-ea"/>
                <a:cs typeface="+mj-cs"/>
              </a:rPr>
              <a:t>Searching the new Charitable Database</a:t>
            </a:r>
          </a:p>
        </p:txBody>
      </p:sp>
      <p:sp>
        <p:nvSpPr>
          <p:cNvPr id="28" name="Rectangle 27">
            <a:extLst>
              <a:ext uri="{FF2B5EF4-FFF2-40B4-BE49-F238E27FC236}">
                <a16:creationId xmlns:a16="http://schemas.microsoft.com/office/drawing/2014/main" id="{BEAF9CE4-031F-A5B2-D585-76E172625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140BB19-F6CF-350F-50B9-FAD9EB71E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53639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E257315-2818-E3F2-0B30-AF875C0D55D6}"/>
              </a:ext>
            </a:extLst>
          </p:cNvPr>
          <p:cNvPicPr>
            <a:picLocks noChangeAspect="1"/>
          </p:cNvPicPr>
          <p:nvPr/>
        </p:nvPicPr>
        <p:blipFill>
          <a:blip r:embed="rId2"/>
          <a:stretch>
            <a:fillRect/>
          </a:stretch>
        </p:blipFill>
        <p:spPr>
          <a:xfrm>
            <a:off x="0" y="361656"/>
            <a:ext cx="12192000" cy="6134259"/>
          </a:xfrm>
          <a:prstGeom prst="rect">
            <a:avLst/>
          </a:prstGeom>
        </p:spPr>
      </p:pic>
      <p:cxnSp>
        <p:nvCxnSpPr>
          <p:cNvPr id="6" name="Straight Arrow Connector 5">
            <a:extLst>
              <a:ext uri="{FF2B5EF4-FFF2-40B4-BE49-F238E27FC236}">
                <a16:creationId xmlns:a16="http://schemas.microsoft.com/office/drawing/2014/main" id="{E2103044-8BEE-E1A7-F3FB-5BC3081015E5}"/>
              </a:ext>
            </a:extLst>
          </p:cNvPr>
          <p:cNvCxnSpPr>
            <a:cxnSpLocks/>
          </p:cNvCxnSpPr>
          <p:nvPr/>
        </p:nvCxnSpPr>
        <p:spPr>
          <a:xfrm>
            <a:off x="3730028" y="4155541"/>
            <a:ext cx="1086416" cy="50699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90BBDAFB-9405-4305-CEF0-E7D917DE5F4D}"/>
              </a:ext>
            </a:extLst>
          </p:cNvPr>
          <p:cNvCxnSpPr>
            <a:cxnSpLocks/>
          </p:cNvCxnSpPr>
          <p:nvPr/>
        </p:nvCxnSpPr>
        <p:spPr>
          <a:xfrm flipH="1">
            <a:off x="9949758" y="4019739"/>
            <a:ext cx="1231272" cy="724277"/>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55674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DB3E7C-8296-3590-6043-308DEDA8C65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C22D89D-C5B1-D236-2D3A-84D554ECC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20ED038-F3C8-739D-B759-6F3669D8F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CEA6C8-3CC4-1463-68DC-7F88E5032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D5072D9-0854-11A4-A7BF-12C9A2FD72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03AEB62-0E95-BC70-2A67-660E943540AD}"/>
              </a:ext>
            </a:extLst>
          </p:cNvPr>
          <p:cNvPicPr>
            <a:picLocks noChangeAspect="1"/>
          </p:cNvPicPr>
          <p:nvPr/>
        </p:nvPicPr>
        <p:blipFill>
          <a:blip r:embed="rId2"/>
          <a:stretch>
            <a:fillRect/>
          </a:stretch>
        </p:blipFill>
        <p:spPr>
          <a:xfrm>
            <a:off x="0" y="543943"/>
            <a:ext cx="12192000" cy="5770113"/>
          </a:xfrm>
          <a:prstGeom prst="rect">
            <a:avLst/>
          </a:prstGeom>
        </p:spPr>
      </p:pic>
    </p:spTree>
    <p:extLst>
      <p:ext uri="{BB962C8B-B14F-4D97-AF65-F5344CB8AC3E}">
        <p14:creationId xmlns:p14="http://schemas.microsoft.com/office/powerpoint/2010/main" val="30963832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C30CA7E-CD0A-01E2-79D6-B0E57C8A64BF}"/>
              </a:ext>
            </a:extLst>
          </p:cNvPr>
          <p:cNvPicPr>
            <a:picLocks noChangeAspect="1"/>
          </p:cNvPicPr>
          <p:nvPr/>
        </p:nvPicPr>
        <p:blipFill>
          <a:blip r:embed="rId2"/>
          <a:stretch>
            <a:fillRect/>
          </a:stretch>
        </p:blipFill>
        <p:spPr>
          <a:xfrm>
            <a:off x="-2312" y="483667"/>
            <a:ext cx="12192000" cy="5770113"/>
          </a:xfrm>
          <a:prstGeom prst="rect">
            <a:avLst/>
          </a:prstGeom>
        </p:spPr>
      </p:pic>
      <p:pic>
        <p:nvPicPr>
          <p:cNvPr id="6" name="Picture 5">
            <a:extLst>
              <a:ext uri="{FF2B5EF4-FFF2-40B4-BE49-F238E27FC236}">
                <a16:creationId xmlns:a16="http://schemas.microsoft.com/office/drawing/2014/main" id="{D6FB748F-8C16-FA3C-2802-F83C8430F86C}"/>
              </a:ext>
            </a:extLst>
          </p:cNvPr>
          <p:cNvPicPr>
            <a:picLocks noChangeAspect="1"/>
          </p:cNvPicPr>
          <p:nvPr/>
        </p:nvPicPr>
        <p:blipFill>
          <a:blip r:embed="rId3"/>
          <a:stretch>
            <a:fillRect/>
          </a:stretch>
        </p:blipFill>
        <p:spPr>
          <a:xfrm>
            <a:off x="103467" y="1229910"/>
            <a:ext cx="5287286" cy="519950"/>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6215DE3B-5501-2C73-5191-BF499A29DF73}"/>
                  </a:ext>
                </a:extLst>
              </p14:cNvPr>
              <p14:cNvContentPartPr/>
              <p14:nvPr/>
            </p14:nvContentPartPr>
            <p14:xfrm>
              <a:off x="1460256" y="1650825"/>
              <a:ext cx="360" cy="360"/>
            </p14:xfrm>
          </p:contentPart>
        </mc:Choice>
        <mc:Fallback xmlns="">
          <p:pic>
            <p:nvPicPr>
              <p:cNvPr id="7" name="Ink 6">
                <a:extLst>
                  <a:ext uri="{FF2B5EF4-FFF2-40B4-BE49-F238E27FC236}">
                    <a16:creationId xmlns:a16="http://schemas.microsoft.com/office/drawing/2014/main" id="{6215DE3B-5501-2C73-5191-BF499A29DF73}"/>
                  </a:ext>
                </a:extLst>
              </p:cNvPr>
              <p:cNvPicPr/>
              <p:nvPr/>
            </p:nvPicPr>
            <p:blipFill>
              <a:blip r:embed="rId5"/>
              <a:stretch>
                <a:fillRect/>
              </a:stretch>
            </p:blipFill>
            <p:spPr>
              <a:xfrm>
                <a:off x="1454136" y="164470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5DFA5697-7E9D-628B-4C66-D4A54E66B7C4}"/>
                  </a:ext>
                </a:extLst>
              </p14:cNvPr>
              <p14:cNvContentPartPr/>
              <p14:nvPr/>
            </p14:nvContentPartPr>
            <p14:xfrm>
              <a:off x="3348096" y="1703385"/>
              <a:ext cx="360" cy="360"/>
            </p14:xfrm>
          </p:contentPart>
        </mc:Choice>
        <mc:Fallback xmlns="">
          <p:pic>
            <p:nvPicPr>
              <p:cNvPr id="15" name="Ink 14">
                <a:extLst>
                  <a:ext uri="{FF2B5EF4-FFF2-40B4-BE49-F238E27FC236}">
                    <a16:creationId xmlns:a16="http://schemas.microsoft.com/office/drawing/2014/main" id="{5DFA5697-7E9D-628B-4C66-D4A54E66B7C4}"/>
                  </a:ext>
                </a:extLst>
              </p:cNvPr>
              <p:cNvPicPr/>
              <p:nvPr/>
            </p:nvPicPr>
            <p:blipFill>
              <a:blip r:embed="rId5"/>
              <a:stretch>
                <a:fillRect/>
              </a:stretch>
            </p:blipFill>
            <p:spPr>
              <a:xfrm>
                <a:off x="3341976" y="169726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2EE4CD55-4F0E-4498-6B99-186BEF3BB92A}"/>
                  </a:ext>
                </a:extLst>
              </p14:cNvPr>
              <p14:cNvContentPartPr/>
              <p14:nvPr/>
            </p14:nvContentPartPr>
            <p14:xfrm>
              <a:off x="1598136" y="1427265"/>
              <a:ext cx="6840" cy="360"/>
            </p14:xfrm>
          </p:contentPart>
        </mc:Choice>
        <mc:Fallback xmlns="">
          <p:pic>
            <p:nvPicPr>
              <p:cNvPr id="16" name="Ink 15">
                <a:extLst>
                  <a:ext uri="{FF2B5EF4-FFF2-40B4-BE49-F238E27FC236}">
                    <a16:creationId xmlns:a16="http://schemas.microsoft.com/office/drawing/2014/main" id="{2EE4CD55-4F0E-4498-6B99-186BEF3BB92A}"/>
                  </a:ext>
                </a:extLst>
              </p:cNvPr>
              <p:cNvPicPr/>
              <p:nvPr/>
            </p:nvPicPr>
            <p:blipFill>
              <a:blip r:embed="rId8"/>
              <a:stretch>
                <a:fillRect/>
              </a:stretch>
            </p:blipFill>
            <p:spPr>
              <a:xfrm>
                <a:off x="1592016" y="1421145"/>
                <a:ext cx="19080" cy="12600"/>
              </a:xfrm>
              <a:prstGeom prst="rect">
                <a:avLst/>
              </a:prstGeom>
            </p:spPr>
          </p:pic>
        </mc:Fallback>
      </mc:AlternateContent>
      <p:grpSp>
        <p:nvGrpSpPr>
          <p:cNvPr id="20" name="Group 19">
            <a:extLst>
              <a:ext uri="{FF2B5EF4-FFF2-40B4-BE49-F238E27FC236}">
                <a16:creationId xmlns:a16="http://schemas.microsoft.com/office/drawing/2014/main" id="{D3648286-AF96-C2CB-CE47-CF396538519E}"/>
              </a:ext>
            </a:extLst>
          </p:cNvPr>
          <p:cNvGrpSpPr/>
          <p:nvPr/>
        </p:nvGrpSpPr>
        <p:grpSpPr>
          <a:xfrm>
            <a:off x="1091616" y="1473345"/>
            <a:ext cx="7200" cy="1440"/>
            <a:chOff x="1091616" y="1473345"/>
            <a:chExt cx="7200" cy="1440"/>
          </a:xfrm>
        </p:grpSpPr>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DCFCB3D0-30DF-B74C-FC4A-F4265B96F1A5}"/>
                    </a:ext>
                  </a:extLst>
                </p14:cNvPr>
                <p14:cNvContentPartPr/>
                <p14:nvPr/>
              </p14:nvContentPartPr>
              <p14:xfrm>
                <a:off x="1098456" y="1473345"/>
                <a:ext cx="360" cy="360"/>
              </p14:xfrm>
            </p:contentPart>
          </mc:Choice>
          <mc:Fallback xmlns="">
            <p:pic>
              <p:nvPicPr>
                <p:cNvPr id="17" name="Ink 16">
                  <a:extLst>
                    <a:ext uri="{FF2B5EF4-FFF2-40B4-BE49-F238E27FC236}">
                      <a16:creationId xmlns:a16="http://schemas.microsoft.com/office/drawing/2014/main" id="{DCFCB3D0-30DF-B74C-FC4A-F4265B96F1A5}"/>
                    </a:ext>
                  </a:extLst>
                </p:cNvPr>
                <p:cNvPicPr/>
                <p:nvPr/>
              </p:nvPicPr>
              <p:blipFill>
                <a:blip r:embed="rId5"/>
                <a:stretch>
                  <a:fillRect/>
                </a:stretch>
              </p:blipFill>
              <p:spPr>
                <a:xfrm>
                  <a:off x="1092336" y="146722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ACC084A6-8B7A-55F8-AABF-9A70326787CC}"/>
                    </a:ext>
                  </a:extLst>
                </p14:cNvPr>
                <p14:cNvContentPartPr/>
                <p14:nvPr/>
              </p14:nvContentPartPr>
              <p14:xfrm>
                <a:off x="1097376" y="1473345"/>
                <a:ext cx="1440" cy="360"/>
              </p14:xfrm>
            </p:contentPart>
          </mc:Choice>
          <mc:Fallback xmlns="">
            <p:pic>
              <p:nvPicPr>
                <p:cNvPr id="18" name="Ink 17">
                  <a:extLst>
                    <a:ext uri="{FF2B5EF4-FFF2-40B4-BE49-F238E27FC236}">
                      <a16:creationId xmlns:a16="http://schemas.microsoft.com/office/drawing/2014/main" id="{ACC084A6-8B7A-55F8-AABF-9A70326787CC}"/>
                    </a:ext>
                  </a:extLst>
                </p:cNvPr>
                <p:cNvPicPr/>
                <p:nvPr/>
              </p:nvPicPr>
              <p:blipFill>
                <a:blip r:embed="rId5"/>
                <a:stretch>
                  <a:fillRect/>
                </a:stretch>
              </p:blipFill>
              <p:spPr>
                <a:xfrm>
                  <a:off x="1091256" y="1467225"/>
                  <a:ext cx="1368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402B0C75-2736-D537-CC69-745D46082415}"/>
                    </a:ext>
                  </a:extLst>
                </p14:cNvPr>
                <p14:cNvContentPartPr/>
                <p14:nvPr/>
              </p14:nvContentPartPr>
              <p14:xfrm>
                <a:off x="1091616" y="1473345"/>
                <a:ext cx="360" cy="1440"/>
              </p14:xfrm>
            </p:contentPart>
          </mc:Choice>
          <mc:Fallback xmlns="">
            <p:pic>
              <p:nvPicPr>
                <p:cNvPr id="19" name="Ink 18">
                  <a:extLst>
                    <a:ext uri="{FF2B5EF4-FFF2-40B4-BE49-F238E27FC236}">
                      <a16:creationId xmlns:a16="http://schemas.microsoft.com/office/drawing/2014/main" id="{402B0C75-2736-D537-CC69-745D46082415}"/>
                    </a:ext>
                  </a:extLst>
                </p:cNvPr>
                <p:cNvPicPr/>
                <p:nvPr/>
              </p:nvPicPr>
              <p:blipFill>
                <a:blip r:embed="rId5"/>
                <a:stretch>
                  <a:fillRect/>
                </a:stretch>
              </p:blipFill>
              <p:spPr>
                <a:xfrm>
                  <a:off x="1085496" y="1467225"/>
                  <a:ext cx="12600" cy="13680"/>
                </a:xfrm>
                <a:prstGeom prst="rect">
                  <a:avLst/>
                </a:prstGeom>
              </p:spPr>
            </p:pic>
          </mc:Fallback>
        </mc:AlternateContent>
      </p:grpSp>
      <p:sp>
        <p:nvSpPr>
          <p:cNvPr id="21" name="Rectangle 20">
            <a:extLst>
              <a:ext uri="{FF2B5EF4-FFF2-40B4-BE49-F238E27FC236}">
                <a16:creationId xmlns:a16="http://schemas.microsoft.com/office/drawing/2014/main" id="{D0F8196C-05B0-26AC-44F8-0657DC7D5917}"/>
              </a:ext>
            </a:extLst>
          </p:cNvPr>
          <p:cNvSpPr/>
          <p:nvPr/>
        </p:nvSpPr>
        <p:spPr>
          <a:xfrm>
            <a:off x="102955" y="1364252"/>
            <a:ext cx="5391265" cy="3379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DE6A9DD-53C4-8790-F260-C334343B32C4}"/>
              </a:ext>
            </a:extLst>
          </p:cNvPr>
          <p:cNvSpPr/>
          <p:nvPr/>
        </p:nvSpPr>
        <p:spPr>
          <a:xfrm>
            <a:off x="1158131" y="2289619"/>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8B7C139-3691-FB67-5176-8D6E975D4BEA}"/>
              </a:ext>
            </a:extLst>
          </p:cNvPr>
          <p:cNvSpPr/>
          <p:nvPr/>
        </p:nvSpPr>
        <p:spPr>
          <a:xfrm>
            <a:off x="230245" y="1937758"/>
            <a:ext cx="5032489" cy="20982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14BF390-9423-E665-67AB-62D08599170A}"/>
              </a:ext>
            </a:extLst>
          </p:cNvPr>
          <p:cNvSpPr/>
          <p:nvPr/>
        </p:nvSpPr>
        <p:spPr>
          <a:xfrm>
            <a:off x="230245" y="2230770"/>
            <a:ext cx="973605" cy="20982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EDBD5B1-9DFA-C5FE-86EB-6209B6E926A0}"/>
              </a:ext>
            </a:extLst>
          </p:cNvPr>
          <p:cNvSpPr/>
          <p:nvPr/>
        </p:nvSpPr>
        <p:spPr>
          <a:xfrm>
            <a:off x="7532288" y="2230770"/>
            <a:ext cx="1045968" cy="20982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9D5B064-EE5F-55D3-4C31-49E952C09966}"/>
              </a:ext>
            </a:extLst>
          </p:cNvPr>
          <p:cNvSpPr/>
          <p:nvPr/>
        </p:nvSpPr>
        <p:spPr>
          <a:xfrm>
            <a:off x="6802083" y="2566269"/>
            <a:ext cx="1197272" cy="20982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9218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E74744D-00A9-50B7-68B9-7E2F69F9AA83}"/>
              </a:ext>
            </a:extLst>
          </p:cNvPr>
          <p:cNvPicPr>
            <a:picLocks noChangeAspect="1"/>
          </p:cNvPicPr>
          <p:nvPr/>
        </p:nvPicPr>
        <p:blipFill>
          <a:blip r:embed="rId2"/>
          <a:srcRect l="1918" t="61314"/>
          <a:stretch>
            <a:fillRect/>
          </a:stretch>
        </p:blipFill>
        <p:spPr>
          <a:xfrm>
            <a:off x="731499" y="799959"/>
            <a:ext cx="9898385" cy="2326954"/>
          </a:xfrm>
          <a:prstGeom prst="rect">
            <a:avLst/>
          </a:prstGeom>
        </p:spPr>
      </p:pic>
      <p:sp>
        <p:nvSpPr>
          <p:cNvPr id="5" name="Oval 4">
            <a:extLst>
              <a:ext uri="{FF2B5EF4-FFF2-40B4-BE49-F238E27FC236}">
                <a16:creationId xmlns:a16="http://schemas.microsoft.com/office/drawing/2014/main" id="{8B78D193-2928-C6BC-CC54-5ABCC94C519C}"/>
              </a:ext>
            </a:extLst>
          </p:cNvPr>
          <p:cNvSpPr/>
          <p:nvPr/>
        </p:nvSpPr>
        <p:spPr>
          <a:xfrm>
            <a:off x="839470" y="1095153"/>
            <a:ext cx="5034833" cy="2031759"/>
          </a:xfrm>
          <a:prstGeom prst="ellipse">
            <a:avLst/>
          </a:prstGeom>
          <a:noFill/>
          <a:ln>
            <a:solidFill>
              <a:srgbClr val="FF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077B3A6D-B829-4926-4EC5-9B10864F55C1}"/>
              </a:ext>
            </a:extLst>
          </p:cNvPr>
          <p:cNvCxnSpPr>
            <a:cxnSpLocks/>
          </p:cNvCxnSpPr>
          <p:nvPr/>
        </p:nvCxnSpPr>
        <p:spPr>
          <a:xfrm flipH="1">
            <a:off x="5924082" y="2133557"/>
            <a:ext cx="506994" cy="126748"/>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id="{8A48C3CD-B38D-429F-F2DD-A8F207900FF0}"/>
              </a:ext>
            </a:extLst>
          </p:cNvPr>
          <p:cNvSpPr txBox="1"/>
          <p:nvPr/>
        </p:nvSpPr>
        <p:spPr>
          <a:xfrm rot="19770995">
            <a:off x="6389941" y="1044226"/>
            <a:ext cx="3461626" cy="584775"/>
          </a:xfrm>
          <a:prstGeom prst="rect">
            <a:avLst/>
          </a:prstGeom>
          <a:noFill/>
        </p:spPr>
        <p:txBody>
          <a:bodyPr wrap="square" rtlCol="0">
            <a:spAutoFit/>
          </a:bodyPr>
          <a:lstStyle/>
          <a:p>
            <a:r>
              <a:rPr lang="en-US" sz="3200" dirty="0">
                <a:solidFill>
                  <a:srgbClr val="FF0000"/>
                </a:solidFill>
                <a:latin typeface="Rockwell" panose="02060603020205020403" pitchFamily="18" charset="0"/>
                <a:cs typeface="Times New Roman" panose="02020603050405020304" pitchFamily="18" charset="0"/>
              </a:rPr>
              <a:t>Coming Soon</a:t>
            </a:r>
          </a:p>
        </p:txBody>
      </p:sp>
      <p:pic>
        <p:nvPicPr>
          <p:cNvPr id="1028" name="Picture 4">
            <a:extLst>
              <a:ext uri="{FF2B5EF4-FFF2-40B4-BE49-F238E27FC236}">
                <a16:creationId xmlns:a16="http://schemas.microsoft.com/office/drawing/2014/main" id="{1538CA09-DDB6-0AD1-29A4-91BC53236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094" y="2672798"/>
            <a:ext cx="8470883" cy="3978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795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F7B18B-7CCE-209C-8F5C-1ECE7C4C90B7}"/>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ACB3C05-53A0-335F-B584-4190AAB86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F2979A4-74B5-7939-8837-D3C3798A4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650A66E-6631-EDC1-6796-9E2FD1D63A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580C64A-7313-BDE0-8367-3A3AED0B6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669C1EBE-EE4B-ACB6-4A29-7E92EC304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C918D6B-0567-A951-5D33-FA5EAD113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3A5B8A7-3F4F-7B23-8C1C-2854069E3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C04C025-19C5-D1B8-5A74-6ADB946B5211}"/>
              </a:ext>
            </a:extLst>
          </p:cNvPr>
          <p:cNvSpPr txBox="1"/>
          <p:nvPr/>
        </p:nvSpPr>
        <p:spPr>
          <a:xfrm>
            <a:off x="660903" y="860078"/>
            <a:ext cx="10655929" cy="5262979"/>
          </a:xfrm>
          <a:prstGeom prst="rect">
            <a:avLst/>
          </a:prstGeom>
          <a:noFill/>
        </p:spPr>
        <p:txBody>
          <a:bodyPr wrap="square" rtlCol="0">
            <a:spAutoFit/>
          </a:bodyPr>
          <a:lstStyle/>
          <a:p>
            <a:r>
              <a:rPr lang="en-US" sz="3600" dirty="0">
                <a:solidFill>
                  <a:schemeClr val="bg1"/>
                </a:solidFill>
              </a:rPr>
              <a:t>Progress So Far:</a:t>
            </a:r>
          </a:p>
          <a:p>
            <a:endParaRPr lang="en-US" sz="3600" dirty="0">
              <a:solidFill>
                <a:schemeClr val="bg1"/>
              </a:solidFill>
            </a:endParaRPr>
          </a:p>
          <a:p>
            <a:pPr marL="571500" indent="-571500">
              <a:buFont typeface="Arial" panose="020B0604020202020204" pitchFamily="34" charset="0"/>
              <a:buChar char="•"/>
            </a:pPr>
            <a:r>
              <a:rPr lang="en-US" sz="2400" dirty="0">
                <a:solidFill>
                  <a:schemeClr val="bg1"/>
                </a:solidFill>
              </a:rPr>
              <a:t>2,740 active portal users as December 8, 2025</a:t>
            </a:r>
          </a:p>
          <a:p>
            <a:pPr marL="571500" indent="-571500">
              <a:buFont typeface="Arial" panose="020B0604020202020204" pitchFamily="34" charset="0"/>
              <a:buChar char="•"/>
            </a:pPr>
            <a:r>
              <a:rPr lang="en-US" sz="2400" dirty="0">
                <a:solidFill>
                  <a:schemeClr val="bg1"/>
                </a:solidFill>
              </a:rPr>
              <a:t>Acceptance rate for Online Filings: 87.72%</a:t>
            </a:r>
          </a:p>
          <a:p>
            <a:pPr marL="1028700" lvl="1" indent="-571500">
              <a:buFont typeface="Arial" panose="020B0604020202020204" pitchFamily="34" charset="0"/>
              <a:buChar char="•"/>
            </a:pPr>
            <a:r>
              <a:rPr lang="en-US" sz="2400" dirty="0">
                <a:solidFill>
                  <a:schemeClr val="bg1"/>
                </a:solidFill>
              </a:rPr>
              <a:t>Over 4,700 online filings to date</a:t>
            </a:r>
          </a:p>
          <a:p>
            <a:pPr marL="1028700" lvl="1" indent="-571500">
              <a:buFont typeface="Arial" panose="020B0604020202020204" pitchFamily="34" charset="0"/>
              <a:buChar char="•"/>
            </a:pPr>
            <a:r>
              <a:rPr lang="en-US" sz="2400" dirty="0">
                <a:solidFill>
                  <a:schemeClr val="bg1"/>
                </a:solidFill>
              </a:rPr>
              <a:t>Common rejection reasons: attachments, wrong boxes checked, technical difficulties, easily corrected</a:t>
            </a:r>
          </a:p>
          <a:p>
            <a:pPr marL="1028700" lvl="1" indent="-571500">
              <a:buFont typeface="Arial" panose="020B0604020202020204" pitchFamily="34" charset="0"/>
              <a:buChar char="•"/>
            </a:pPr>
            <a:r>
              <a:rPr lang="en-US" sz="2400" dirty="0">
                <a:solidFill>
                  <a:schemeClr val="bg1"/>
                </a:solidFill>
              </a:rPr>
              <a:t>Most online filings processed same day or within few days</a:t>
            </a:r>
          </a:p>
          <a:p>
            <a:pPr marL="571500" indent="-571500">
              <a:buFont typeface="Arial" panose="020B0604020202020204" pitchFamily="34" charset="0"/>
              <a:buChar char="•"/>
            </a:pPr>
            <a:r>
              <a:rPr lang="en-US" sz="2400" dirty="0">
                <a:solidFill>
                  <a:schemeClr val="bg1"/>
                </a:solidFill>
              </a:rPr>
              <a:t>Acceptance rate for Paper Filings: 74.55 %</a:t>
            </a:r>
          </a:p>
          <a:p>
            <a:pPr marL="1028700" lvl="1" indent="-571500">
              <a:buFont typeface="Arial" panose="020B0604020202020204" pitchFamily="34" charset="0"/>
              <a:buChar char="•"/>
            </a:pPr>
            <a:r>
              <a:rPr lang="en-US" sz="2400" dirty="0">
                <a:solidFill>
                  <a:schemeClr val="bg1"/>
                </a:solidFill>
              </a:rPr>
              <a:t>Over 7700 paper filings processed to date</a:t>
            </a:r>
          </a:p>
          <a:p>
            <a:pPr marL="1028700" lvl="1" indent="-571500">
              <a:buFont typeface="Arial" panose="020B0604020202020204" pitchFamily="34" charset="0"/>
              <a:buChar char="•"/>
            </a:pPr>
            <a:r>
              <a:rPr lang="en-US" sz="2400" dirty="0">
                <a:solidFill>
                  <a:schemeClr val="bg1"/>
                </a:solidFill>
              </a:rPr>
              <a:t>Common issue: incompleteness</a:t>
            </a:r>
          </a:p>
          <a:p>
            <a:pPr marL="1028700" lvl="1" indent="-571500">
              <a:buFont typeface="Arial" panose="020B0604020202020204" pitchFamily="34" charset="0"/>
              <a:buChar char="•"/>
            </a:pPr>
            <a:r>
              <a:rPr lang="en-US" sz="2400" dirty="0">
                <a:solidFill>
                  <a:schemeClr val="bg1"/>
                </a:solidFill>
              </a:rPr>
              <a:t>Still processing paper reports received at 6/30/2025 deadline</a:t>
            </a:r>
          </a:p>
          <a:p>
            <a:pPr marL="1028700" lvl="1" indent="-571500">
              <a:buFont typeface="Arial" panose="020B0604020202020204" pitchFamily="34" charset="0"/>
              <a:buChar char="•"/>
            </a:pPr>
            <a:r>
              <a:rPr lang="en-US" sz="2400" dirty="0">
                <a:solidFill>
                  <a:schemeClr val="bg1"/>
                </a:solidFill>
              </a:rPr>
              <a:t>Farther along than we usually are thanks to online filing system</a:t>
            </a:r>
          </a:p>
        </p:txBody>
      </p:sp>
    </p:spTree>
    <p:extLst>
      <p:ext uri="{BB962C8B-B14F-4D97-AF65-F5344CB8AC3E}">
        <p14:creationId xmlns:p14="http://schemas.microsoft.com/office/powerpoint/2010/main" val="6315792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9586EB-73DC-07C4-5B74-4D73E5DE7022}"/>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5536BDD-D90A-A270-D7D2-C5C1C9B16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83F4146-8F84-24C7-8869-304F28B21F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EBA968D-58C4-92DC-6433-FB01F45FBB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DCCD287-456D-8932-4D65-D8C47C7BC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E3320B7E-D1A9-A2DE-CA20-69BCC2C33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0959B71-EE27-F5CE-686C-5A8D1EAB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FF1705E-A5DB-B738-B065-37EF6B154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5D9169C-03EE-6C00-C0C5-44FFE099CC06}"/>
              </a:ext>
            </a:extLst>
          </p:cNvPr>
          <p:cNvSpPr txBox="1"/>
          <p:nvPr/>
        </p:nvSpPr>
        <p:spPr>
          <a:xfrm>
            <a:off x="660903" y="860078"/>
            <a:ext cx="10655929" cy="3908762"/>
          </a:xfrm>
          <a:prstGeom prst="rect">
            <a:avLst/>
          </a:prstGeom>
          <a:noFill/>
        </p:spPr>
        <p:txBody>
          <a:bodyPr wrap="square" rtlCol="0">
            <a:spAutoFit/>
          </a:bodyPr>
          <a:lstStyle/>
          <a:p>
            <a:pPr algn="ctr"/>
            <a:r>
              <a:rPr lang="en-US" sz="3200" dirty="0">
                <a:solidFill>
                  <a:schemeClr val="bg1"/>
                </a:solidFill>
                <a:cs typeface="Times New Roman" panose="02020603050405020304" pitchFamily="18" charset="0"/>
              </a:rPr>
              <a:t>Contact the Charitable Trust Bureau with any questions! </a:t>
            </a:r>
          </a:p>
          <a:p>
            <a:pPr algn="ctr"/>
            <a:r>
              <a:rPr lang="en-US" sz="3600" dirty="0">
                <a:solidFill>
                  <a:schemeClr val="bg1"/>
                </a:solidFill>
                <a:cs typeface="Times New Roman" panose="02020603050405020304" pitchFamily="18" charset="0"/>
              </a:rPr>
              <a:t>Illinois Attorney General</a:t>
            </a:r>
            <a:br>
              <a:rPr lang="en-US" sz="3600" dirty="0">
                <a:solidFill>
                  <a:schemeClr val="bg1"/>
                </a:solidFill>
                <a:cs typeface="Times New Roman" panose="02020603050405020304" pitchFamily="18" charset="0"/>
              </a:rPr>
            </a:br>
            <a:r>
              <a:rPr lang="en-US" sz="3600" dirty="0">
                <a:solidFill>
                  <a:schemeClr val="bg1"/>
                </a:solidFill>
                <a:cs typeface="Times New Roman" panose="02020603050405020304" pitchFamily="18" charset="0"/>
              </a:rPr>
              <a:t>Charitable Trust Bureau</a:t>
            </a:r>
            <a:br>
              <a:rPr lang="en-US" sz="3600" dirty="0">
                <a:solidFill>
                  <a:schemeClr val="bg1"/>
                </a:solidFill>
                <a:cs typeface="Times New Roman" panose="02020603050405020304" pitchFamily="18" charset="0"/>
              </a:rPr>
            </a:br>
            <a:r>
              <a:rPr lang="en-US" sz="3600" dirty="0">
                <a:solidFill>
                  <a:schemeClr val="bg1"/>
                </a:solidFill>
                <a:cs typeface="Times New Roman" panose="02020603050405020304" pitchFamily="18" charset="0"/>
              </a:rPr>
              <a:t>115 S. LaSalle St.</a:t>
            </a:r>
            <a:br>
              <a:rPr lang="en-US" sz="3600" dirty="0">
                <a:solidFill>
                  <a:schemeClr val="bg1"/>
                </a:solidFill>
                <a:cs typeface="Times New Roman" panose="02020603050405020304" pitchFamily="18" charset="0"/>
              </a:rPr>
            </a:br>
            <a:r>
              <a:rPr lang="en-US" sz="3600" dirty="0">
                <a:solidFill>
                  <a:schemeClr val="bg1"/>
                </a:solidFill>
                <a:cs typeface="Times New Roman" panose="02020603050405020304" pitchFamily="18" charset="0"/>
              </a:rPr>
              <a:t>Chicago, IL 60603</a:t>
            </a:r>
            <a:br>
              <a:rPr lang="en-US" sz="3600" dirty="0">
                <a:solidFill>
                  <a:schemeClr val="bg1"/>
                </a:solidFill>
                <a:cs typeface="Times New Roman" panose="02020603050405020304" pitchFamily="18" charset="0"/>
              </a:rPr>
            </a:br>
            <a:r>
              <a:rPr lang="en-US" sz="3600" b="1" dirty="0">
                <a:solidFill>
                  <a:schemeClr val="bg1"/>
                </a:solidFill>
                <a:cs typeface="Times New Roman" panose="02020603050405020304" pitchFamily="18" charset="0"/>
              </a:rPr>
              <a:t>(312) 814-2595</a:t>
            </a:r>
            <a:br>
              <a:rPr lang="en-US" sz="3600" dirty="0">
                <a:solidFill>
                  <a:schemeClr val="bg1"/>
                </a:solidFill>
                <a:cs typeface="Times New Roman" panose="02020603050405020304" pitchFamily="18" charset="0"/>
              </a:rPr>
            </a:br>
            <a:r>
              <a:rPr lang="en-US" sz="3600" dirty="0">
                <a:solidFill>
                  <a:schemeClr val="bg1"/>
                </a:solidFill>
                <a:cs typeface="Times New Roman" panose="02020603050405020304" pitchFamily="18" charset="0"/>
              </a:rPr>
              <a:t>TTY: 1-800-964-3013</a:t>
            </a:r>
          </a:p>
        </p:txBody>
      </p:sp>
    </p:spTree>
    <p:extLst>
      <p:ext uri="{BB962C8B-B14F-4D97-AF65-F5344CB8AC3E}">
        <p14:creationId xmlns:p14="http://schemas.microsoft.com/office/powerpoint/2010/main" val="2913393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FB3A16-BD05-F4DF-2286-C2091AAC814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000EF5-0C66-9937-C00A-48222994A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5A9A1B4-7D00-6484-A1FB-1B9BFCEE0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A42548B-A8F1-97A0-C47F-7505F5770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979DE3A-FEB7-C0BB-7222-59F5F8E37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72C4A70C-0345-EB83-AE14-40B10371F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94F9BC-0C9B-74FC-A640-88802A05C479}"/>
              </a:ext>
            </a:extLst>
          </p:cNvPr>
          <p:cNvSpPr>
            <a:spLocks noGrp="1"/>
          </p:cNvSpPr>
          <p:nvPr>
            <p:ph type="title"/>
          </p:nvPr>
        </p:nvSpPr>
        <p:spPr>
          <a:xfrm>
            <a:off x="2018498" y="924578"/>
            <a:ext cx="6596245" cy="3763649"/>
          </a:xfrm>
        </p:spPr>
        <p:txBody>
          <a:bodyPr vert="horz" lIns="91440" tIns="45720" rIns="91440" bIns="45720" rtlCol="0" anchor="b">
            <a:normAutofit/>
          </a:bodyPr>
          <a:lstStyle/>
          <a:p>
            <a:pPr algn="r"/>
            <a:r>
              <a:rPr lang="en-US" dirty="0">
                <a:solidFill>
                  <a:srgbClr val="FFFFFF"/>
                </a:solidFill>
              </a:rPr>
              <a:t>Where to Start?</a:t>
            </a:r>
            <a:endParaRPr lang="en-US" kern="1200" dirty="0">
              <a:solidFill>
                <a:srgbClr val="FFFFFF"/>
              </a:solidFill>
              <a:latin typeface="+mj-lt"/>
              <a:ea typeface="+mj-ea"/>
              <a:cs typeface="+mj-cs"/>
            </a:endParaRPr>
          </a:p>
        </p:txBody>
      </p:sp>
      <p:sp>
        <p:nvSpPr>
          <p:cNvPr id="18" name="Rectangle 17">
            <a:extLst>
              <a:ext uri="{FF2B5EF4-FFF2-40B4-BE49-F238E27FC236}">
                <a16:creationId xmlns:a16="http://schemas.microsoft.com/office/drawing/2014/main" id="{741C3615-FA31-25CB-81CB-5F18BB5B6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CA87F38-C4BB-A80E-AF0A-B41038596E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3100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43005-6262-A102-E268-3BB72127B9DB}"/>
              </a:ext>
            </a:extLst>
          </p:cNvPr>
          <p:cNvSpPr txBox="1"/>
          <p:nvPr/>
        </p:nvSpPr>
        <p:spPr>
          <a:xfrm>
            <a:off x="597529" y="172016"/>
            <a:ext cx="10148934" cy="646331"/>
          </a:xfrm>
          <a:prstGeom prst="rect">
            <a:avLst/>
          </a:prstGeom>
          <a:noFill/>
        </p:spPr>
        <p:txBody>
          <a:bodyPr wrap="square" rtlCol="0">
            <a:spAutoFit/>
          </a:bodyPr>
          <a:lstStyle/>
          <a:p>
            <a:r>
              <a:rPr lang="en-US" dirty="0">
                <a:solidFill>
                  <a:schemeClr val="tx2"/>
                </a:solidFill>
              </a:rPr>
              <a:t>STEP 1:  Go to the Attorney General’s Website:  www.illinoisattorneygeneral.gov</a:t>
            </a:r>
          </a:p>
          <a:p>
            <a:r>
              <a:rPr lang="en-US" dirty="0">
                <a:solidFill>
                  <a:schemeClr val="tx2"/>
                </a:solidFill>
              </a:rPr>
              <a:t>STEP 2: Click “Charitable Trust Filings &amp; Resources”</a:t>
            </a:r>
          </a:p>
        </p:txBody>
      </p:sp>
      <p:pic>
        <p:nvPicPr>
          <p:cNvPr id="3" name="Picture 2">
            <a:extLst>
              <a:ext uri="{FF2B5EF4-FFF2-40B4-BE49-F238E27FC236}">
                <a16:creationId xmlns:a16="http://schemas.microsoft.com/office/drawing/2014/main" id="{4871989F-4690-14BA-7E57-34B67880E077}"/>
              </a:ext>
            </a:extLst>
          </p:cNvPr>
          <p:cNvPicPr>
            <a:picLocks noChangeAspect="1"/>
          </p:cNvPicPr>
          <p:nvPr/>
        </p:nvPicPr>
        <p:blipFill>
          <a:blip r:embed="rId3"/>
          <a:stretch>
            <a:fillRect/>
          </a:stretch>
        </p:blipFill>
        <p:spPr>
          <a:xfrm>
            <a:off x="440775" y="885022"/>
            <a:ext cx="11277253" cy="5972978"/>
          </a:xfrm>
          <a:prstGeom prst="rect">
            <a:avLst/>
          </a:prstGeom>
        </p:spPr>
      </p:pic>
      <p:sp>
        <p:nvSpPr>
          <p:cNvPr id="6" name="Oval 5">
            <a:extLst>
              <a:ext uri="{FF2B5EF4-FFF2-40B4-BE49-F238E27FC236}">
                <a16:creationId xmlns:a16="http://schemas.microsoft.com/office/drawing/2014/main" id="{53F358DE-E2AF-B891-83F4-514DE2D0C140}"/>
              </a:ext>
            </a:extLst>
          </p:cNvPr>
          <p:cNvSpPr/>
          <p:nvPr/>
        </p:nvSpPr>
        <p:spPr>
          <a:xfrm>
            <a:off x="5432079" y="4517679"/>
            <a:ext cx="1665837" cy="68806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9945E6F0-F2A9-AD33-8D8A-2C250047C8CC}"/>
              </a:ext>
            </a:extLst>
          </p:cNvPr>
          <p:cNvSpPr/>
          <p:nvPr/>
        </p:nvSpPr>
        <p:spPr>
          <a:xfrm>
            <a:off x="860080" y="1050202"/>
            <a:ext cx="1638676" cy="43456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C00000"/>
                </a:solidFill>
              </a:ln>
              <a:noFill/>
            </a:endParaRPr>
          </a:p>
        </p:txBody>
      </p:sp>
    </p:spTree>
    <p:extLst>
      <p:ext uri="{BB962C8B-B14F-4D97-AF65-F5344CB8AC3E}">
        <p14:creationId xmlns:p14="http://schemas.microsoft.com/office/powerpoint/2010/main" val="180791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1069F6-A89C-CB63-F9F6-B990DAD6040C}"/>
              </a:ext>
            </a:extLst>
          </p:cNvPr>
          <p:cNvPicPr>
            <a:picLocks noChangeAspect="1"/>
          </p:cNvPicPr>
          <p:nvPr/>
        </p:nvPicPr>
        <p:blipFill>
          <a:blip r:embed="rId2"/>
          <a:stretch>
            <a:fillRect/>
          </a:stretch>
        </p:blipFill>
        <p:spPr>
          <a:xfrm>
            <a:off x="62213" y="658638"/>
            <a:ext cx="12129787" cy="6570301"/>
          </a:xfrm>
          <a:prstGeom prst="rect">
            <a:avLst/>
          </a:prstGeom>
        </p:spPr>
      </p:pic>
      <p:sp>
        <p:nvSpPr>
          <p:cNvPr id="4" name="TextBox 3">
            <a:extLst>
              <a:ext uri="{FF2B5EF4-FFF2-40B4-BE49-F238E27FC236}">
                <a16:creationId xmlns:a16="http://schemas.microsoft.com/office/drawing/2014/main" id="{3E4B3B9F-1DC0-7B51-394C-1EB999799B59}"/>
              </a:ext>
            </a:extLst>
          </p:cNvPr>
          <p:cNvSpPr txBox="1"/>
          <p:nvPr/>
        </p:nvSpPr>
        <p:spPr>
          <a:xfrm>
            <a:off x="570367" y="117695"/>
            <a:ext cx="11434527" cy="369332"/>
          </a:xfrm>
          <a:prstGeom prst="rect">
            <a:avLst/>
          </a:prstGeom>
          <a:noFill/>
        </p:spPr>
        <p:txBody>
          <a:bodyPr wrap="square" rtlCol="0">
            <a:spAutoFit/>
          </a:bodyPr>
          <a:lstStyle/>
          <a:p>
            <a:r>
              <a:rPr lang="en-US" dirty="0">
                <a:solidFill>
                  <a:schemeClr val="tx2"/>
                </a:solidFill>
              </a:rPr>
              <a:t>STEP 3: Click “Start an Online Filing” to Enter the Portal!</a:t>
            </a:r>
          </a:p>
        </p:txBody>
      </p:sp>
      <p:sp>
        <p:nvSpPr>
          <p:cNvPr id="5" name="Oval 4">
            <a:extLst>
              <a:ext uri="{FF2B5EF4-FFF2-40B4-BE49-F238E27FC236}">
                <a16:creationId xmlns:a16="http://schemas.microsoft.com/office/drawing/2014/main" id="{47235E74-5F7D-63F3-52BF-446FA3355792}"/>
              </a:ext>
            </a:extLst>
          </p:cNvPr>
          <p:cNvSpPr/>
          <p:nvPr/>
        </p:nvSpPr>
        <p:spPr>
          <a:xfrm>
            <a:off x="6473228" y="3512745"/>
            <a:ext cx="3322622" cy="172921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1916365"/>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72FB223C67D64DBEBB6800787FE181" ma:contentTypeVersion="10" ma:contentTypeDescription="Create a new document." ma:contentTypeScope="" ma:versionID="ce664841b80185fc9838f3a237827919">
  <xsd:schema xmlns:xsd="http://www.w3.org/2001/XMLSchema" xmlns:xs="http://www.w3.org/2001/XMLSchema" xmlns:p="http://schemas.microsoft.com/office/2006/metadata/properties" xmlns:ns3="d52f7a12-0b1d-4797-9cc2-be621354ec5b" targetNamespace="http://schemas.microsoft.com/office/2006/metadata/properties" ma:root="true" ma:fieldsID="276af5ca0df3e4113db959253eaf9347" ns3:_="">
    <xsd:import namespace="d52f7a12-0b1d-4797-9cc2-be621354ec5b"/>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2f7a12-0b1d-4797-9cc2-be621354ec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17"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52f7a12-0b1d-4797-9cc2-be621354ec5b" xsi:nil="true"/>
  </documentManagement>
</p:properties>
</file>

<file path=customXml/itemProps1.xml><?xml version="1.0" encoding="utf-8"?>
<ds:datastoreItem xmlns:ds="http://schemas.openxmlformats.org/officeDocument/2006/customXml" ds:itemID="{9E5DAB64-62DB-4D57-BE47-0502F4A38D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2f7a12-0b1d-4797-9cc2-be621354ec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403454-B37E-4167-9460-E40E2364D75D}">
  <ds:schemaRefs>
    <ds:schemaRef ds:uri="http://schemas.microsoft.com/sharepoint/v3/contenttype/forms"/>
  </ds:schemaRefs>
</ds:datastoreItem>
</file>

<file path=customXml/itemProps3.xml><?xml version="1.0" encoding="utf-8"?>
<ds:datastoreItem xmlns:ds="http://schemas.openxmlformats.org/officeDocument/2006/customXml" ds:itemID="{FE03B22F-2ECE-4A8F-9399-3AA64EF7AEAF}">
  <ds:schemaRefs>
    <ds:schemaRef ds:uri="http://schemas.openxmlformats.org/package/2006/metadata/core-properties"/>
    <ds:schemaRef ds:uri="http://purl.org/dc/dcmitype/"/>
    <ds:schemaRef ds:uri="http://www.w3.org/XML/1998/namespace"/>
    <ds:schemaRef ds:uri="http://schemas.microsoft.com/office/2006/metadata/properties"/>
    <ds:schemaRef ds:uri="http://schemas.microsoft.com/office/2006/documentManagement/types"/>
    <ds:schemaRef ds:uri="d52f7a12-0b1d-4797-9cc2-be621354ec5b"/>
    <ds:schemaRef ds:uri="http://purl.org/dc/elements/1.1/"/>
    <ds:schemaRef ds:uri="http://purl.org/dc/term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1567</TotalTime>
  <Words>1006</Words>
  <Application>Microsoft Office PowerPoint</Application>
  <PresentationFormat>Widescreen</PresentationFormat>
  <Paragraphs>96</Paragraphs>
  <Slides>61</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Aptos</vt:lpstr>
      <vt:lpstr>Aptos Display</vt:lpstr>
      <vt:lpstr>Arial</vt:lpstr>
      <vt:lpstr>Palace Script MT</vt:lpstr>
      <vt:lpstr>Rockwell</vt:lpstr>
      <vt:lpstr>Times New Roman</vt:lpstr>
      <vt:lpstr>Office Theme</vt:lpstr>
      <vt:lpstr>PowerPoint Presentation</vt:lpstr>
      <vt:lpstr>PowerPoint Presentation</vt:lpstr>
      <vt:lpstr>An easy, secure way for charitable organizations to fulfill their filing requirements in compliance with Illinois law:</vt:lpstr>
      <vt:lpstr>Who can file?</vt:lpstr>
      <vt:lpstr>PowerPoint Presentation</vt:lpstr>
      <vt:lpstr>PowerPoint Presentation</vt:lpstr>
      <vt:lpstr>Where to Start?</vt:lpstr>
      <vt:lpstr>PowerPoint Presentation</vt:lpstr>
      <vt:lpstr>PowerPoint Presentation</vt:lpstr>
      <vt:lpstr>PowerPoint Presentation</vt:lpstr>
      <vt:lpstr>Create an Account</vt:lpstr>
      <vt:lpstr>Creating an account</vt:lpstr>
      <vt:lpstr>PowerPoint Presentation</vt:lpstr>
      <vt:lpstr>Creating an account</vt:lpstr>
      <vt:lpstr>Begin a New Initial Registration</vt:lpstr>
      <vt:lpstr>Begin a New Initial Registration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Filing an Annual Report (AG-990IL)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Next?   </vt:lpstr>
      <vt:lpstr>Approval!  </vt:lpstr>
      <vt:lpstr>Rejection  </vt:lpstr>
      <vt:lpstr>Requesting an Extension of Time</vt:lpstr>
      <vt:lpstr>PowerPoint Presentation</vt:lpstr>
      <vt:lpstr>PowerPoint Presentation</vt:lpstr>
      <vt:lpstr>PowerPoint Presentation</vt:lpstr>
      <vt:lpstr>PowerPoint Presentation</vt:lpstr>
      <vt:lpstr>PowerPoint Presentation</vt:lpstr>
      <vt:lpstr>PowerPoint Presentation</vt:lpstr>
      <vt:lpstr>          Letter of Good Standing</vt:lpstr>
      <vt:lpstr>          </vt:lpstr>
      <vt:lpstr>          </vt:lpstr>
      <vt:lpstr>PowerPoint Presentation</vt:lpstr>
      <vt:lpstr>Searching the new Charitable Database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Louis, Kristin</dc:creator>
  <cp:lastModifiedBy>Caitlyn Kurtz</cp:lastModifiedBy>
  <cp:revision>76</cp:revision>
  <cp:lastPrinted>2025-10-22T18:28:45Z</cp:lastPrinted>
  <dcterms:created xsi:type="dcterms:W3CDTF">2025-05-20T16:15:22Z</dcterms:created>
  <dcterms:modified xsi:type="dcterms:W3CDTF">2026-02-06T15:25:38Z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0x0101001472FB223C67D64DBEBB6800787FE181</vt:lpwstr>
  </property>
</Properties>
</file>